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92" r:id="rId3"/>
    <p:sldId id="294" r:id="rId4"/>
    <p:sldId id="299" r:id="rId5"/>
    <p:sldId id="300" r:id="rId6"/>
    <p:sldId id="301" r:id="rId7"/>
    <p:sldId id="306" r:id="rId8"/>
    <p:sldId id="295" r:id="rId9"/>
    <p:sldId id="320" r:id="rId10"/>
    <p:sldId id="321" r:id="rId11"/>
    <p:sldId id="308" r:id="rId12"/>
    <p:sldId id="341" r:id="rId13"/>
    <p:sldId id="311" r:id="rId14"/>
    <p:sldId id="309" r:id="rId15"/>
    <p:sldId id="322" r:id="rId16"/>
    <p:sldId id="323" r:id="rId17"/>
    <p:sldId id="324" r:id="rId18"/>
    <p:sldId id="325" r:id="rId19"/>
    <p:sldId id="326" r:id="rId20"/>
    <p:sldId id="312" r:id="rId21"/>
    <p:sldId id="319" r:id="rId22"/>
    <p:sldId id="327" r:id="rId23"/>
    <p:sldId id="340" r:id="rId24"/>
    <p:sldId id="307" r:id="rId25"/>
    <p:sldId id="260" r:id="rId26"/>
    <p:sldId id="261" r:id="rId27"/>
    <p:sldId id="262" r:id="rId28"/>
    <p:sldId id="263" r:id="rId29"/>
    <p:sldId id="335" r:id="rId30"/>
    <p:sldId id="336" r:id="rId31"/>
    <p:sldId id="267" r:id="rId32"/>
    <p:sldId id="268" r:id="rId33"/>
    <p:sldId id="270" r:id="rId34"/>
    <p:sldId id="271" r:id="rId35"/>
    <p:sldId id="272" r:id="rId36"/>
    <p:sldId id="278" r:id="rId37"/>
    <p:sldId id="273" r:id="rId38"/>
    <p:sldId id="274" r:id="rId39"/>
    <p:sldId id="275" r:id="rId40"/>
    <p:sldId id="280" r:id="rId41"/>
    <p:sldId id="279" r:id="rId42"/>
    <p:sldId id="282" r:id="rId43"/>
    <p:sldId id="285" r:id="rId44"/>
    <p:sldId id="286" r:id="rId45"/>
    <p:sldId id="291" r:id="rId46"/>
    <p:sldId id="287" r:id="rId47"/>
    <p:sldId id="338" r:id="rId48"/>
    <p:sldId id="339" r:id="rId49"/>
    <p:sldId id="289" r:id="rId50"/>
    <p:sldId id="298" r:id="rId51"/>
    <p:sldId id="328" r:id="rId52"/>
    <p:sldId id="302" r:id="rId53"/>
    <p:sldId id="303" r:id="rId54"/>
    <p:sldId id="305" r:id="rId55"/>
    <p:sldId id="304" r:id="rId56"/>
    <p:sldId id="329" r:id="rId57"/>
    <p:sldId id="330" r:id="rId58"/>
    <p:sldId id="314" r:id="rId59"/>
    <p:sldId id="315" r:id="rId60"/>
    <p:sldId id="316" r:id="rId61"/>
    <p:sldId id="317" r:id="rId62"/>
    <p:sldId id="331" r:id="rId63"/>
    <p:sldId id="31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8670C-8270-9249-8758-CD323193863D}" v="563" dt="2019-03-11T02:35:01.189"/>
    <p1510:client id="{0A06B3A5-82A3-40DA-AE60-71452A610B12}" v="1" dt="2019-03-10T23:42:21.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2"/>
    <p:restoredTop sz="94744"/>
  </p:normalViewPr>
  <p:slideViewPr>
    <p:cSldViewPr snapToGrid="0">
      <p:cViewPr varScale="1">
        <p:scale>
          <a:sx n="132" d="100"/>
          <a:sy n="132"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Quiroz Aguilera" userId="cfe4cef3-ea1e-477a-a052-376a85ae2585" providerId="ADAL" clId="{27F8670C-8270-9249-8758-CD323193863D}"/>
    <pc:docChg chg="undo redo custSel mod addSld delSld modSld sldOrd modMainMaster">
      <pc:chgData name="Juan Quiroz Aguilera" userId="cfe4cef3-ea1e-477a-a052-376a85ae2585" providerId="ADAL" clId="{27F8670C-8270-9249-8758-CD323193863D}" dt="2019-03-11T02:38:46.279" v="8001" actId="2696"/>
      <pc:docMkLst>
        <pc:docMk/>
      </pc:docMkLst>
      <pc:sldChg chg="addSp modSp modNotesTx">
        <pc:chgData name="Juan Quiroz Aguilera" userId="cfe4cef3-ea1e-477a-a052-376a85ae2585" providerId="ADAL" clId="{27F8670C-8270-9249-8758-CD323193863D}" dt="2019-03-11T01:44:07.467" v="7902" actId="1076"/>
        <pc:sldMkLst>
          <pc:docMk/>
          <pc:sldMk cId="920349204" sldId="256"/>
        </pc:sldMkLst>
        <pc:spChg chg="mod">
          <ac:chgData name="Juan Quiroz Aguilera" userId="cfe4cef3-ea1e-477a-a052-376a85ae2585" providerId="ADAL" clId="{27F8670C-8270-9249-8758-CD323193863D}" dt="2019-03-11T01:43:51.089" v="7898" actId="20577"/>
          <ac:spMkLst>
            <pc:docMk/>
            <pc:sldMk cId="920349204" sldId="256"/>
            <ac:spMk id="3" creationId="{851F3B46-1B67-1742-AA34-24B690DBA956}"/>
          </ac:spMkLst>
        </pc:spChg>
        <pc:picChg chg="add mod">
          <ac:chgData name="Juan Quiroz Aguilera" userId="cfe4cef3-ea1e-477a-a052-376a85ae2585" providerId="ADAL" clId="{27F8670C-8270-9249-8758-CD323193863D}" dt="2019-03-11T01:44:07.467" v="7902" actId="1076"/>
          <ac:picMkLst>
            <pc:docMk/>
            <pc:sldMk cId="920349204" sldId="256"/>
            <ac:picMk id="4" creationId="{67F8979B-EEC3-5542-BEB1-98F10D4D3BD0}"/>
          </ac:picMkLst>
        </pc:picChg>
        <pc:picChg chg="add mod">
          <ac:chgData name="Juan Quiroz Aguilera" userId="cfe4cef3-ea1e-477a-a052-376a85ae2585" providerId="ADAL" clId="{27F8670C-8270-9249-8758-CD323193863D}" dt="2019-03-11T01:44:07.467" v="7902" actId="1076"/>
          <ac:picMkLst>
            <pc:docMk/>
            <pc:sldMk cId="920349204" sldId="256"/>
            <ac:picMk id="5" creationId="{36821889-791E-6F4D-AD04-43D6417936C7}"/>
          </ac:picMkLst>
        </pc:picChg>
      </pc:sldChg>
      <pc:sldChg chg="del ord">
        <pc:chgData name="Juan Quiroz Aguilera" userId="cfe4cef3-ea1e-477a-a052-376a85ae2585" providerId="ADAL" clId="{27F8670C-8270-9249-8758-CD323193863D}" dt="2019-03-10T22:56:52.298" v="7061" actId="2696"/>
        <pc:sldMkLst>
          <pc:docMk/>
          <pc:sldMk cId="742771783" sldId="257"/>
        </pc:sldMkLst>
      </pc:sldChg>
      <pc:sldChg chg="del">
        <pc:chgData name="Juan Quiroz Aguilera" userId="cfe4cef3-ea1e-477a-a052-376a85ae2585" providerId="ADAL" clId="{27F8670C-8270-9249-8758-CD323193863D}" dt="2019-03-10T22:56:55.624" v="7062" actId="2696"/>
        <pc:sldMkLst>
          <pc:docMk/>
          <pc:sldMk cId="2753720303" sldId="258"/>
        </pc:sldMkLst>
      </pc:sldChg>
      <pc:sldChg chg="modSp del">
        <pc:chgData name="Juan Quiroz Aguilera" userId="cfe4cef3-ea1e-477a-a052-376a85ae2585" providerId="ADAL" clId="{27F8670C-8270-9249-8758-CD323193863D}" dt="2019-03-10T22:56:57.865" v="7063" actId="2696"/>
        <pc:sldMkLst>
          <pc:docMk/>
          <pc:sldMk cId="3666783669" sldId="259"/>
        </pc:sldMkLst>
        <pc:spChg chg="mod">
          <ac:chgData name="Juan Quiroz Aguilera" userId="cfe4cef3-ea1e-477a-a052-376a85ae2585" providerId="ADAL" clId="{27F8670C-8270-9249-8758-CD323193863D}" dt="2019-03-07T04:56:23.190" v="135" actId="20577"/>
          <ac:spMkLst>
            <pc:docMk/>
            <pc:sldMk cId="3666783669" sldId="259"/>
            <ac:spMk id="3" creationId="{4CAAE4E8-574E-3D42-B45C-C708C3DEE81A}"/>
          </ac:spMkLst>
        </pc:spChg>
      </pc:sldChg>
      <pc:sldChg chg="addSp modSp">
        <pc:chgData name="Juan Quiroz Aguilera" userId="cfe4cef3-ea1e-477a-a052-376a85ae2585" providerId="ADAL" clId="{27F8670C-8270-9249-8758-CD323193863D}" dt="2019-03-10T23:24:51.227" v="7614" actId="403"/>
        <pc:sldMkLst>
          <pc:docMk/>
          <pc:sldMk cId="2066876921" sldId="262"/>
        </pc:sldMkLst>
        <pc:spChg chg="add mod">
          <ac:chgData name="Juan Quiroz Aguilera" userId="cfe4cef3-ea1e-477a-a052-376a85ae2585" providerId="ADAL" clId="{27F8670C-8270-9249-8758-CD323193863D}" dt="2019-03-10T23:24:51.227" v="7614" actId="403"/>
          <ac:spMkLst>
            <pc:docMk/>
            <pc:sldMk cId="2066876921" sldId="262"/>
            <ac:spMk id="3" creationId="{9C880968-9D9C-F344-AB4A-D15AA71AA457}"/>
          </ac:spMkLst>
        </pc:spChg>
        <pc:spChg chg="mod">
          <ac:chgData name="Juan Quiroz Aguilera" userId="cfe4cef3-ea1e-477a-a052-376a85ae2585" providerId="ADAL" clId="{27F8670C-8270-9249-8758-CD323193863D}" dt="2019-03-10T23:24:25.666" v="7570" actId="1076"/>
          <ac:spMkLst>
            <pc:docMk/>
            <pc:sldMk cId="2066876921" sldId="262"/>
            <ac:spMk id="4" creationId="{7142E6BF-604C-784F-982D-614F6A0EFD4F}"/>
          </ac:spMkLst>
        </pc:spChg>
        <pc:spChg chg="mod">
          <ac:chgData name="Juan Quiroz Aguilera" userId="cfe4cef3-ea1e-477a-a052-376a85ae2585" providerId="ADAL" clId="{27F8670C-8270-9249-8758-CD323193863D}" dt="2019-03-10T23:24:25.666" v="7570" actId="1076"/>
          <ac:spMkLst>
            <pc:docMk/>
            <pc:sldMk cId="2066876921" sldId="262"/>
            <ac:spMk id="7" creationId="{D6C1A8AB-00C7-014C-B7C8-DB3DCFEE02ED}"/>
          </ac:spMkLst>
        </pc:spChg>
        <pc:spChg chg="mod">
          <ac:chgData name="Juan Quiroz Aguilera" userId="cfe4cef3-ea1e-477a-a052-376a85ae2585" providerId="ADAL" clId="{27F8670C-8270-9249-8758-CD323193863D}" dt="2019-03-10T23:24:25.666" v="7570" actId="1076"/>
          <ac:spMkLst>
            <pc:docMk/>
            <pc:sldMk cId="2066876921" sldId="262"/>
            <ac:spMk id="9" creationId="{B5F639F4-5E4A-E944-B547-3766B40530C1}"/>
          </ac:spMkLst>
        </pc:spChg>
        <pc:spChg chg="mod">
          <ac:chgData name="Juan Quiroz Aguilera" userId="cfe4cef3-ea1e-477a-a052-376a85ae2585" providerId="ADAL" clId="{27F8670C-8270-9249-8758-CD323193863D}" dt="2019-03-10T23:24:25.666" v="7570" actId="1076"/>
          <ac:spMkLst>
            <pc:docMk/>
            <pc:sldMk cId="2066876921" sldId="262"/>
            <ac:spMk id="10" creationId="{7FD873DF-4A4D-7E4C-9F29-BF04EAE185FE}"/>
          </ac:spMkLst>
        </pc:spChg>
        <pc:spChg chg="mod">
          <ac:chgData name="Juan Quiroz Aguilera" userId="cfe4cef3-ea1e-477a-a052-376a85ae2585" providerId="ADAL" clId="{27F8670C-8270-9249-8758-CD323193863D}" dt="2019-03-10T23:24:25.666" v="7570" actId="1076"/>
          <ac:spMkLst>
            <pc:docMk/>
            <pc:sldMk cId="2066876921" sldId="262"/>
            <ac:spMk id="11" creationId="{933E3FF5-5263-5B44-A31C-67A893697136}"/>
          </ac:spMkLst>
        </pc:spChg>
        <pc:picChg chg="mod">
          <ac:chgData name="Juan Quiroz Aguilera" userId="cfe4cef3-ea1e-477a-a052-376a85ae2585" providerId="ADAL" clId="{27F8670C-8270-9249-8758-CD323193863D}" dt="2019-03-10T23:24:29.591" v="7571" actId="1076"/>
          <ac:picMkLst>
            <pc:docMk/>
            <pc:sldMk cId="2066876921" sldId="262"/>
            <ac:picMk id="6" creationId="{C66174A8-328F-0047-B47D-E4D05161FB21}"/>
          </ac:picMkLst>
        </pc:picChg>
        <pc:picChg chg="mod">
          <ac:chgData name="Juan Quiroz Aguilera" userId="cfe4cef3-ea1e-477a-a052-376a85ae2585" providerId="ADAL" clId="{27F8670C-8270-9249-8758-CD323193863D}" dt="2019-03-10T23:24:25.666" v="7570" actId="1076"/>
          <ac:picMkLst>
            <pc:docMk/>
            <pc:sldMk cId="2066876921" sldId="262"/>
            <ac:picMk id="8" creationId="{88675604-1039-934A-8281-171D799C4834}"/>
          </ac:picMkLst>
        </pc:picChg>
      </pc:sldChg>
      <pc:sldChg chg="addSp delSp modSp modAnim">
        <pc:chgData name="Juan Quiroz Aguilera" userId="cfe4cef3-ea1e-477a-a052-376a85ae2585" providerId="ADAL" clId="{27F8670C-8270-9249-8758-CD323193863D}" dt="2019-03-11T02:35:04.464" v="8000" actId="14100"/>
        <pc:sldMkLst>
          <pc:docMk/>
          <pc:sldMk cId="1586076726" sldId="263"/>
        </pc:sldMkLst>
        <pc:spChg chg="add del mod">
          <ac:chgData name="Juan Quiroz Aguilera" userId="cfe4cef3-ea1e-477a-a052-376a85ae2585" providerId="ADAL" clId="{27F8670C-8270-9249-8758-CD323193863D}" dt="2019-03-07T05:05:58.978" v="406"/>
          <ac:spMkLst>
            <pc:docMk/>
            <pc:sldMk cId="1586076726" sldId="263"/>
            <ac:spMk id="3" creationId="{43E64F08-3C5F-7E4D-879B-BB48C1E7647D}"/>
          </ac:spMkLst>
        </pc:spChg>
        <pc:spChg chg="mod">
          <ac:chgData name="Juan Quiroz Aguilera" userId="cfe4cef3-ea1e-477a-a052-376a85ae2585" providerId="ADAL" clId="{27F8670C-8270-9249-8758-CD323193863D}" dt="2019-03-10T23:25:08.393" v="7617" actId="1076"/>
          <ac:spMkLst>
            <pc:docMk/>
            <pc:sldMk cId="1586076726" sldId="263"/>
            <ac:spMk id="4" creationId="{7142E6BF-604C-784F-982D-614F6A0EFD4F}"/>
          </ac:spMkLst>
        </pc:spChg>
        <pc:spChg chg="mod">
          <ac:chgData name="Juan Quiroz Aguilera" userId="cfe4cef3-ea1e-477a-a052-376a85ae2585" providerId="ADAL" clId="{27F8670C-8270-9249-8758-CD323193863D}" dt="2019-03-10T23:25:08.393" v="7617" actId="1076"/>
          <ac:spMkLst>
            <pc:docMk/>
            <pc:sldMk cId="1586076726" sldId="263"/>
            <ac:spMk id="9" creationId="{B5F639F4-5E4A-E944-B547-3766B40530C1}"/>
          </ac:spMkLst>
        </pc:spChg>
        <pc:spChg chg="mod">
          <ac:chgData name="Juan Quiroz Aguilera" userId="cfe4cef3-ea1e-477a-a052-376a85ae2585" providerId="ADAL" clId="{27F8670C-8270-9249-8758-CD323193863D}" dt="2019-03-10T23:25:08.393" v="7617" actId="1076"/>
          <ac:spMkLst>
            <pc:docMk/>
            <pc:sldMk cId="1586076726" sldId="263"/>
            <ac:spMk id="10" creationId="{7FD873DF-4A4D-7E4C-9F29-BF04EAE185FE}"/>
          </ac:spMkLst>
        </pc:spChg>
        <pc:spChg chg="add del mod">
          <ac:chgData name="Juan Quiroz Aguilera" userId="cfe4cef3-ea1e-477a-a052-376a85ae2585" providerId="ADAL" clId="{27F8670C-8270-9249-8758-CD323193863D}" dt="2019-03-10T23:25:08.393" v="7617" actId="1076"/>
          <ac:spMkLst>
            <pc:docMk/>
            <pc:sldMk cId="1586076726" sldId="263"/>
            <ac:spMk id="11" creationId="{933E3FF5-5263-5B44-A31C-67A893697136}"/>
          </ac:spMkLst>
        </pc:spChg>
        <pc:spChg chg="add del mod">
          <ac:chgData name="Juan Quiroz Aguilera" userId="cfe4cef3-ea1e-477a-a052-376a85ae2585" providerId="ADAL" clId="{27F8670C-8270-9249-8758-CD323193863D}" dt="2019-03-10T23:25:08.393" v="7617" actId="1076"/>
          <ac:spMkLst>
            <pc:docMk/>
            <pc:sldMk cId="1586076726" sldId="263"/>
            <ac:spMk id="14" creationId="{E4C92443-96C3-604C-9E23-238D8AFF0AF8}"/>
          </ac:spMkLst>
        </pc:spChg>
        <pc:spChg chg="add mod">
          <ac:chgData name="Juan Quiroz Aguilera" userId="cfe4cef3-ea1e-477a-a052-376a85ae2585" providerId="ADAL" clId="{27F8670C-8270-9249-8758-CD323193863D}" dt="2019-03-10T23:25:25.660" v="7621" actId="20577"/>
          <ac:spMkLst>
            <pc:docMk/>
            <pc:sldMk cId="1586076726" sldId="263"/>
            <ac:spMk id="15" creationId="{5E427E8E-EA44-5540-A14D-0669C6ACA7AA}"/>
          </ac:spMkLst>
        </pc:spChg>
        <pc:spChg chg="add mod">
          <ac:chgData name="Juan Quiroz Aguilera" userId="cfe4cef3-ea1e-477a-a052-376a85ae2585" providerId="ADAL" clId="{27F8670C-8270-9249-8758-CD323193863D}" dt="2019-03-11T02:35:04.464" v="8000" actId="14100"/>
          <ac:spMkLst>
            <pc:docMk/>
            <pc:sldMk cId="1586076726" sldId="263"/>
            <ac:spMk id="16" creationId="{821D606F-0E57-DD46-A7C3-3182CAF61D1A}"/>
          </ac:spMkLst>
        </pc:spChg>
        <pc:picChg chg="add del mod">
          <ac:chgData name="Juan Quiroz Aguilera" userId="cfe4cef3-ea1e-477a-a052-376a85ae2585" providerId="ADAL" clId="{27F8670C-8270-9249-8758-CD323193863D}" dt="2019-03-06T07:41:30" v="6" actId="478"/>
          <ac:picMkLst>
            <pc:docMk/>
            <pc:sldMk cId="1586076726" sldId="263"/>
            <ac:picMk id="8" creationId="{88675604-1039-934A-8281-171D799C4834}"/>
          </ac:picMkLst>
        </pc:picChg>
        <pc:picChg chg="add mod">
          <ac:chgData name="Juan Quiroz Aguilera" userId="cfe4cef3-ea1e-477a-a052-376a85ae2585" providerId="ADAL" clId="{27F8670C-8270-9249-8758-CD323193863D}" dt="2019-03-10T23:25:08.393" v="7617" actId="1076"/>
          <ac:picMkLst>
            <pc:docMk/>
            <pc:sldMk cId="1586076726" sldId="263"/>
            <ac:picMk id="12" creationId="{1DF962FD-CD15-4E4F-9442-5ABC485FF532}"/>
          </ac:picMkLst>
        </pc:picChg>
        <pc:picChg chg="add del mod">
          <ac:chgData name="Juan Quiroz Aguilera" userId="cfe4cef3-ea1e-477a-a052-376a85ae2585" providerId="ADAL" clId="{27F8670C-8270-9249-8758-CD323193863D}" dt="2019-03-10T23:25:08.393" v="7617" actId="1076"/>
          <ac:picMkLst>
            <pc:docMk/>
            <pc:sldMk cId="1586076726" sldId="263"/>
            <ac:picMk id="13" creationId="{A9D1342E-23CC-9541-AB34-6B5030F2D53F}"/>
          </ac:picMkLst>
        </pc:picChg>
      </pc:sldChg>
      <pc:sldChg chg="addSp modSp add del">
        <pc:chgData name="Juan Quiroz Aguilera" userId="cfe4cef3-ea1e-477a-a052-376a85ae2585" providerId="ADAL" clId="{27F8670C-8270-9249-8758-CD323193863D}" dt="2019-03-10T23:17:37.371" v="7442" actId="2696"/>
        <pc:sldMkLst>
          <pc:docMk/>
          <pc:sldMk cId="2832608754" sldId="264"/>
        </pc:sldMkLst>
        <pc:spChg chg="mod">
          <ac:chgData name="Juan Quiroz Aguilera" userId="cfe4cef3-ea1e-477a-a052-376a85ae2585" providerId="ADAL" clId="{27F8670C-8270-9249-8758-CD323193863D}" dt="2019-03-06T07:50:52.922" v="85" actId="20577"/>
          <ac:spMkLst>
            <pc:docMk/>
            <pc:sldMk cId="2832608754" sldId="264"/>
            <ac:spMk id="2" creationId="{55A128F8-2708-054D-999B-CEC929EDEAE2}"/>
          </ac:spMkLst>
        </pc:spChg>
        <pc:picChg chg="add mod">
          <ac:chgData name="Juan Quiroz Aguilera" userId="cfe4cef3-ea1e-477a-a052-376a85ae2585" providerId="ADAL" clId="{27F8670C-8270-9249-8758-CD323193863D}" dt="2019-03-06T07:51:08.491" v="88" actId="1076"/>
          <ac:picMkLst>
            <pc:docMk/>
            <pc:sldMk cId="2832608754" sldId="264"/>
            <ac:picMk id="4" creationId="{466EC978-22D8-8344-B38F-8471B7A7E695}"/>
          </ac:picMkLst>
        </pc:picChg>
      </pc:sldChg>
      <pc:sldChg chg="add del">
        <pc:chgData name="Juan Quiroz Aguilera" userId="cfe4cef3-ea1e-477a-a052-376a85ae2585" providerId="ADAL" clId="{27F8670C-8270-9249-8758-CD323193863D}" dt="2019-03-11T00:12:10.409" v="7806" actId="2696"/>
        <pc:sldMkLst>
          <pc:docMk/>
          <pc:sldMk cId="4208840473" sldId="264"/>
        </pc:sldMkLst>
      </pc:sldChg>
      <pc:sldChg chg="addSp delSp modSp add del mod setBg">
        <pc:chgData name="Juan Quiroz Aguilera" userId="cfe4cef3-ea1e-477a-a052-376a85ae2585" providerId="ADAL" clId="{27F8670C-8270-9249-8758-CD323193863D}" dt="2019-03-10T23:17:37.347" v="7441" actId="2696"/>
        <pc:sldMkLst>
          <pc:docMk/>
          <pc:sldMk cId="1421447724" sldId="265"/>
        </pc:sldMkLst>
        <pc:spChg chg="mod">
          <ac:chgData name="Juan Quiroz Aguilera" userId="cfe4cef3-ea1e-477a-a052-376a85ae2585" providerId="ADAL" clId="{27F8670C-8270-9249-8758-CD323193863D}" dt="2019-03-06T07:54:20.513" v="94" actId="26606"/>
          <ac:spMkLst>
            <pc:docMk/>
            <pc:sldMk cId="1421447724" sldId="265"/>
            <ac:spMk id="2" creationId="{79BAE418-1AA9-3847-81D0-17B8C81DADF3}"/>
          </ac:spMkLst>
        </pc:spChg>
        <pc:spChg chg="mod">
          <ac:chgData name="Juan Quiroz Aguilera" userId="cfe4cef3-ea1e-477a-a052-376a85ae2585" providerId="ADAL" clId="{27F8670C-8270-9249-8758-CD323193863D}" dt="2019-03-06T07:54:20.513" v="94" actId="26606"/>
          <ac:spMkLst>
            <pc:docMk/>
            <pc:sldMk cId="1421447724" sldId="265"/>
            <ac:spMk id="3" creationId="{E8DC1D04-2542-B64A-861F-28008C70C9B3}"/>
          </ac:spMkLst>
        </pc:spChg>
        <pc:spChg chg="add del">
          <ac:chgData name="Juan Quiroz Aguilera" userId="cfe4cef3-ea1e-477a-a052-376a85ae2585" providerId="ADAL" clId="{27F8670C-8270-9249-8758-CD323193863D}" dt="2019-03-06T07:54:20.513" v="94" actId="26606"/>
          <ac:spMkLst>
            <pc:docMk/>
            <pc:sldMk cId="1421447724" sldId="265"/>
            <ac:spMk id="11" creationId="{569C1A01-6FB5-43CE-ADCC-936728ACAC0D}"/>
          </ac:spMkLst>
        </pc:spChg>
        <pc:picChg chg="add mod ord">
          <ac:chgData name="Juan Quiroz Aguilera" userId="cfe4cef3-ea1e-477a-a052-376a85ae2585" providerId="ADAL" clId="{27F8670C-8270-9249-8758-CD323193863D}" dt="2019-03-06T07:54:27.575" v="96" actId="1076"/>
          <ac:picMkLst>
            <pc:docMk/>
            <pc:sldMk cId="1421447724" sldId="265"/>
            <ac:picMk id="4" creationId="{0CC31652-F9DA-3245-9A08-532C2DBAC69F}"/>
          </ac:picMkLst>
        </pc:picChg>
        <pc:picChg chg="add del">
          <ac:chgData name="Juan Quiroz Aguilera" userId="cfe4cef3-ea1e-477a-a052-376a85ae2585" providerId="ADAL" clId="{27F8670C-8270-9249-8758-CD323193863D}" dt="2019-03-06T07:54:20.513" v="94" actId="26606"/>
          <ac:picMkLst>
            <pc:docMk/>
            <pc:sldMk cId="1421447724" sldId="265"/>
            <ac:picMk id="9" creationId="{EE09A529-E47C-4634-BB98-0A9526C372B4}"/>
          </ac:picMkLst>
        </pc:picChg>
      </pc:sldChg>
      <pc:sldChg chg="add del">
        <pc:chgData name="Juan Quiroz Aguilera" userId="cfe4cef3-ea1e-477a-a052-376a85ae2585" providerId="ADAL" clId="{27F8670C-8270-9249-8758-CD323193863D}" dt="2019-03-11T00:12:10.415" v="7807" actId="2696"/>
        <pc:sldMkLst>
          <pc:docMk/>
          <pc:sldMk cId="3783852962" sldId="265"/>
        </pc:sldMkLst>
      </pc:sldChg>
      <pc:sldChg chg="addSp delSp modSp add del mod setBg">
        <pc:chgData name="Juan Quiroz Aguilera" userId="cfe4cef3-ea1e-477a-a052-376a85ae2585" providerId="ADAL" clId="{27F8670C-8270-9249-8758-CD323193863D}" dt="2019-03-10T23:17:37.344" v="7440" actId="2696"/>
        <pc:sldMkLst>
          <pc:docMk/>
          <pc:sldMk cId="245053612" sldId="266"/>
        </pc:sldMkLst>
        <pc:spChg chg="del">
          <ac:chgData name="Juan Quiroz Aguilera" userId="cfe4cef3-ea1e-477a-a052-376a85ae2585" providerId="ADAL" clId="{27F8670C-8270-9249-8758-CD323193863D}" dt="2019-03-06T07:54:57.501" v="101" actId="26606"/>
          <ac:spMkLst>
            <pc:docMk/>
            <pc:sldMk cId="245053612" sldId="266"/>
            <ac:spMk id="2" creationId="{C313C408-8BDE-F945-B7D4-B995838CA9C8}"/>
          </ac:spMkLst>
        </pc:spChg>
        <pc:spChg chg="del">
          <ac:chgData name="Juan Quiroz Aguilera" userId="cfe4cef3-ea1e-477a-a052-376a85ae2585" providerId="ADAL" clId="{27F8670C-8270-9249-8758-CD323193863D}" dt="2019-03-06T07:54:57.501" v="101" actId="26606"/>
          <ac:spMkLst>
            <pc:docMk/>
            <pc:sldMk cId="245053612" sldId="266"/>
            <ac:spMk id="3" creationId="{EDE06F97-A7D7-564F-879E-85B9F8D67AF7}"/>
          </ac:spMkLst>
        </pc:spChg>
        <pc:picChg chg="add del mod">
          <ac:chgData name="Juan Quiroz Aguilera" userId="cfe4cef3-ea1e-477a-a052-376a85ae2585" providerId="ADAL" clId="{27F8670C-8270-9249-8758-CD323193863D}" dt="2019-03-06T07:54:57.501" v="101" actId="26606"/>
          <ac:picMkLst>
            <pc:docMk/>
            <pc:sldMk cId="245053612" sldId="266"/>
            <ac:picMk id="4" creationId="{C3FDE237-584A-B64A-BE30-81B145161CFC}"/>
          </ac:picMkLst>
        </pc:picChg>
        <pc:picChg chg="add">
          <ac:chgData name="Juan Quiroz Aguilera" userId="cfe4cef3-ea1e-477a-a052-376a85ae2585" providerId="ADAL" clId="{27F8670C-8270-9249-8758-CD323193863D}" dt="2019-03-06T07:54:57.501" v="101" actId="26606"/>
          <ac:picMkLst>
            <pc:docMk/>
            <pc:sldMk cId="245053612" sldId="266"/>
            <ac:picMk id="7" creationId="{C3FDE237-584A-B64A-BE30-81B145161CFC}"/>
          </ac:picMkLst>
        </pc:picChg>
      </pc:sldChg>
      <pc:sldChg chg="add del setBg">
        <pc:chgData name="Juan Quiroz Aguilera" userId="cfe4cef3-ea1e-477a-a052-376a85ae2585" providerId="ADAL" clId="{27F8670C-8270-9249-8758-CD323193863D}" dt="2019-03-11T00:12:10.423" v="7808" actId="2696"/>
        <pc:sldMkLst>
          <pc:docMk/>
          <pc:sldMk cId="3117249676" sldId="266"/>
        </pc:sldMkLst>
      </pc:sldChg>
      <pc:sldChg chg="addSp delSp modSp add modAnim modNotesTx">
        <pc:chgData name="Juan Quiroz Aguilera" userId="cfe4cef3-ea1e-477a-a052-376a85ae2585" providerId="ADAL" clId="{27F8670C-8270-9249-8758-CD323193863D}" dt="2019-03-10T23:57:41.245" v="7669" actId="1076"/>
        <pc:sldMkLst>
          <pc:docMk/>
          <pc:sldMk cId="1966392370" sldId="267"/>
        </pc:sldMkLst>
        <pc:spChg chg="mod">
          <ac:chgData name="Juan Quiroz Aguilera" userId="cfe4cef3-ea1e-477a-a052-376a85ae2585" providerId="ADAL" clId="{27F8670C-8270-9249-8758-CD323193863D}" dt="2019-03-07T05:03:06.384" v="232" actId="14100"/>
          <ac:spMkLst>
            <pc:docMk/>
            <pc:sldMk cId="1966392370" sldId="267"/>
            <ac:spMk id="2" creationId="{3E3A6EFB-63CA-744C-9AA4-F4A54B19D865}"/>
          </ac:spMkLst>
        </pc:spChg>
        <pc:spChg chg="mod">
          <ac:chgData name="Juan Quiroz Aguilera" userId="cfe4cef3-ea1e-477a-a052-376a85ae2585" providerId="ADAL" clId="{27F8670C-8270-9249-8758-CD323193863D}" dt="2019-03-07T05:05:29.724" v="402" actId="12"/>
          <ac:spMkLst>
            <pc:docMk/>
            <pc:sldMk cId="1966392370" sldId="267"/>
            <ac:spMk id="3" creationId="{A8238219-FD3E-7346-9B16-B0256CD74CD3}"/>
          </ac:spMkLst>
        </pc:spChg>
        <pc:spChg chg="add del mod">
          <ac:chgData name="Juan Quiroz Aguilera" userId="cfe4cef3-ea1e-477a-a052-376a85ae2585" providerId="ADAL" clId="{27F8670C-8270-9249-8758-CD323193863D}" dt="2019-03-07T05:04:29.102" v="387" actId="478"/>
          <ac:spMkLst>
            <pc:docMk/>
            <pc:sldMk cId="1966392370" sldId="267"/>
            <ac:spMk id="4" creationId="{46E02B68-4595-2645-B732-6B9871253995}"/>
          </ac:spMkLst>
        </pc:spChg>
        <pc:spChg chg="add del mod">
          <ac:chgData name="Juan Quiroz Aguilera" userId="cfe4cef3-ea1e-477a-a052-376a85ae2585" providerId="ADAL" clId="{27F8670C-8270-9249-8758-CD323193863D}" dt="2019-03-07T05:04:29.102" v="387" actId="478"/>
          <ac:spMkLst>
            <pc:docMk/>
            <pc:sldMk cId="1966392370" sldId="267"/>
            <ac:spMk id="7" creationId="{8FDB724D-1495-F748-AE73-82325AA25D49}"/>
          </ac:spMkLst>
        </pc:spChg>
        <pc:spChg chg="add del">
          <ac:chgData name="Juan Quiroz Aguilera" userId="cfe4cef3-ea1e-477a-a052-376a85ae2585" providerId="ADAL" clId="{27F8670C-8270-9249-8758-CD323193863D}" dt="2019-03-07T05:00:31.678" v="201"/>
          <ac:spMkLst>
            <pc:docMk/>
            <pc:sldMk cId="1966392370" sldId="267"/>
            <ac:spMk id="8" creationId="{DDCD5BE9-27B7-244C-B1DC-5F560D4B5A60}"/>
          </ac:spMkLst>
        </pc:spChg>
        <pc:spChg chg="add del">
          <ac:chgData name="Juan Quiroz Aguilera" userId="cfe4cef3-ea1e-477a-a052-376a85ae2585" providerId="ADAL" clId="{27F8670C-8270-9249-8758-CD323193863D}" dt="2019-03-07T05:00:31.678" v="201"/>
          <ac:spMkLst>
            <pc:docMk/>
            <pc:sldMk cId="1966392370" sldId="267"/>
            <ac:spMk id="11" creationId="{4E404602-7E69-F643-9A20-E319A5F428C2}"/>
          </ac:spMkLst>
        </pc:spChg>
        <pc:spChg chg="add del">
          <ac:chgData name="Juan Quiroz Aguilera" userId="cfe4cef3-ea1e-477a-a052-376a85ae2585" providerId="ADAL" clId="{27F8670C-8270-9249-8758-CD323193863D}" dt="2019-03-07T05:00:31.430" v="200"/>
          <ac:spMkLst>
            <pc:docMk/>
            <pc:sldMk cId="1966392370" sldId="267"/>
            <ac:spMk id="12" creationId="{66F21584-8A66-774F-BA10-53C8B951672F}"/>
          </ac:spMkLst>
        </pc:spChg>
        <pc:spChg chg="add del">
          <ac:chgData name="Juan Quiroz Aguilera" userId="cfe4cef3-ea1e-477a-a052-376a85ae2585" providerId="ADAL" clId="{27F8670C-8270-9249-8758-CD323193863D}" dt="2019-03-07T05:00:31.430" v="200"/>
          <ac:spMkLst>
            <pc:docMk/>
            <pc:sldMk cId="1966392370" sldId="267"/>
            <ac:spMk id="15" creationId="{1796288C-5760-FD40-B8C0-AA189577943C}"/>
          </ac:spMkLst>
        </pc:spChg>
        <pc:spChg chg="add del">
          <ac:chgData name="Juan Quiroz Aguilera" userId="cfe4cef3-ea1e-477a-a052-376a85ae2585" providerId="ADAL" clId="{27F8670C-8270-9249-8758-CD323193863D}" dt="2019-03-07T05:00:31.048" v="199"/>
          <ac:spMkLst>
            <pc:docMk/>
            <pc:sldMk cId="1966392370" sldId="267"/>
            <ac:spMk id="16" creationId="{DEC68D8B-4F92-2F45-BF49-34BBFC749A1C}"/>
          </ac:spMkLst>
        </pc:spChg>
        <pc:spChg chg="add del">
          <ac:chgData name="Juan Quiroz Aguilera" userId="cfe4cef3-ea1e-477a-a052-376a85ae2585" providerId="ADAL" clId="{27F8670C-8270-9249-8758-CD323193863D}" dt="2019-03-07T05:00:31.048" v="199"/>
          <ac:spMkLst>
            <pc:docMk/>
            <pc:sldMk cId="1966392370" sldId="267"/>
            <ac:spMk id="19" creationId="{7AACCF90-DA90-7142-959A-CB0C6D230F1D}"/>
          </ac:spMkLst>
        </pc:spChg>
        <pc:spChg chg="add del">
          <ac:chgData name="Juan Quiroz Aguilera" userId="cfe4cef3-ea1e-477a-a052-376a85ae2585" providerId="ADAL" clId="{27F8670C-8270-9249-8758-CD323193863D}" dt="2019-03-07T05:00:30.762" v="198"/>
          <ac:spMkLst>
            <pc:docMk/>
            <pc:sldMk cId="1966392370" sldId="267"/>
            <ac:spMk id="20" creationId="{33EF9CED-3E57-1542-A947-42632C7D37F0}"/>
          </ac:spMkLst>
        </pc:spChg>
        <pc:spChg chg="add del">
          <ac:chgData name="Juan Quiroz Aguilera" userId="cfe4cef3-ea1e-477a-a052-376a85ae2585" providerId="ADAL" clId="{27F8670C-8270-9249-8758-CD323193863D}" dt="2019-03-07T05:00:30.762" v="198"/>
          <ac:spMkLst>
            <pc:docMk/>
            <pc:sldMk cId="1966392370" sldId="267"/>
            <ac:spMk id="23" creationId="{CB7E1DCE-B1A2-EB44-92FA-C564D2F8AFC4}"/>
          </ac:spMkLst>
        </pc:spChg>
        <pc:spChg chg="add del">
          <ac:chgData name="Juan Quiroz Aguilera" userId="cfe4cef3-ea1e-477a-a052-376a85ae2585" providerId="ADAL" clId="{27F8670C-8270-9249-8758-CD323193863D}" dt="2019-03-07T05:00:30.483" v="197"/>
          <ac:spMkLst>
            <pc:docMk/>
            <pc:sldMk cId="1966392370" sldId="267"/>
            <ac:spMk id="24" creationId="{BD929996-FD3F-5741-86D8-7C43CB86F2F3}"/>
          </ac:spMkLst>
        </pc:spChg>
        <pc:spChg chg="add del">
          <ac:chgData name="Juan Quiroz Aguilera" userId="cfe4cef3-ea1e-477a-a052-376a85ae2585" providerId="ADAL" clId="{27F8670C-8270-9249-8758-CD323193863D}" dt="2019-03-07T05:00:30.483" v="197"/>
          <ac:spMkLst>
            <pc:docMk/>
            <pc:sldMk cId="1966392370" sldId="267"/>
            <ac:spMk id="27" creationId="{5A625BDF-1861-9447-A9BB-C9E7F0ECCCF8}"/>
          </ac:spMkLst>
        </pc:spChg>
        <pc:spChg chg="add del">
          <ac:chgData name="Juan Quiroz Aguilera" userId="cfe4cef3-ea1e-477a-a052-376a85ae2585" providerId="ADAL" clId="{27F8670C-8270-9249-8758-CD323193863D}" dt="2019-03-07T05:00:30.255" v="196"/>
          <ac:spMkLst>
            <pc:docMk/>
            <pc:sldMk cId="1966392370" sldId="267"/>
            <ac:spMk id="28" creationId="{ACFFFA17-AFDD-904D-9C81-728DEFFA5AD3}"/>
          </ac:spMkLst>
        </pc:spChg>
        <pc:spChg chg="add del">
          <ac:chgData name="Juan Quiroz Aguilera" userId="cfe4cef3-ea1e-477a-a052-376a85ae2585" providerId="ADAL" clId="{27F8670C-8270-9249-8758-CD323193863D}" dt="2019-03-07T05:00:30.255" v="196"/>
          <ac:spMkLst>
            <pc:docMk/>
            <pc:sldMk cId="1966392370" sldId="267"/>
            <ac:spMk id="31" creationId="{9D448D47-026B-B444-B582-4F832B6F7237}"/>
          </ac:spMkLst>
        </pc:spChg>
        <pc:spChg chg="add del">
          <ac:chgData name="Juan Quiroz Aguilera" userId="cfe4cef3-ea1e-477a-a052-376a85ae2585" providerId="ADAL" clId="{27F8670C-8270-9249-8758-CD323193863D}" dt="2019-03-07T05:00:29.999" v="195"/>
          <ac:spMkLst>
            <pc:docMk/>
            <pc:sldMk cId="1966392370" sldId="267"/>
            <ac:spMk id="32" creationId="{A8B9442F-0CBB-4E4F-8D11-8C537BC5A86A}"/>
          </ac:spMkLst>
        </pc:spChg>
        <pc:spChg chg="add del">
          <ac:chgData name="Juan Quiroz Aguilera" userId="cfe4cef3-ea1e-477a-a052-376a85ae2585" providerId="ADAL" clId="{27F8670C-8270-9249-8758-CD323193863D}" dt="2019-03-07T05:00:29.999" v="195"/>
          <ac:spMkLst>
            <pc:docMk/>
            <pc:sldMk cId="1966392370" sldId="267"/>
            <ac:spMk id="35" creationId="{35718A81-46B1-A148-985F-85A4097F4D4D}"/>
          </ac:spMkLst>
        </pc:spChg>
        <pc:spChg chg="add del">
          <ac:chgData name="Juan Quiroz Aguilera" userId="cfe4cef3-ea1e-477a-a052-376a85ae2585" providerId="ADAL" clId="{27F8670C-8270-9249-8758-CD323193863D}" dt="2019-03-07T05:00:29.743" v="194"/>
          <ac:spMkLst>
            <pc:docMk/>
            <pc:sldMk cId="1966392370" sldId="267"/>
            <ac:spMk id="36" creationId="{D51088F9-BA87-7846-987D-45C29F28B90D}"/>
          </ac:spMkLst>
        </pc:spChg>
        <pc:spChg chg="add del">
          <ac:chgData name="Juan Quiroz Aguilera" userId="cfe4cef3-ea1e-477a-a052-376a85ae2585" providerId="ADAL" clId="{27F8670C-8270-9249-8758-CD323193863D}" dt="2019-03-07T05:00:29.743" v="194"/>
          <ac:spMkLst>
            <pc:docMk/>
            <pc:sldMk cId="1966392370" sldId="267"/>
            <ac:spMk id="39" creationId="{61D2A809-DC07-8D41-9ABF-7DB33847C61A}"/>
          </ac:spMkLst>
        </pc:spChg>
        <pc:spChg chg="add del">
          <ac:chgData name="Juan Quiroz Aguilera" userId="cfe4cef3-ea1e-477a-a052-376a85ae2585" providerId="ADAL" clId="{27F8670C-8270-9249-8758-CD323193863D}" dt="2019-03-07T05:00:29.479" v="193"/>
          <ac:spMkLst>
            <pc:docMk/>
            <pc:sldMk cId="1966392370" sldId="267"/>
            <ac:spMk id="40" creationId="{2AAC8AE7-2E77-7943-B8CD-33588B13A978}"/>
          </ac:spMkLst>
        </pc:spChg>
        <pc:spChg chg="add del">
          <ac:chgData name="Juan Quiroz Aguilera" userId="cfe4cef3-ea1e-477a-a052-376a85ae2585" providerId="ADAL" clId="{27F8670C-8270-9249-8758-CD323193863D}" dt="2019-03-07T05:00:29.479" v="193"/>
          <ac:spMkLst>
            <pc:docMk/>
            <pc:sldMk cId="1966392370" sldId="267"/>
            <ac:spMk id="43" creationId="{B8104C0C-F99F-A542-9E1C-2FAB4B1304DE}"/>
          </ac:spMkLst>
        </pc:spChg>
        <pc:spChg chg="add del">
          <ac:chgData name="Juan Quiroz Aguilera" userId="cfe4cef3-ea1e-477a-a052-376a85ae2585" providerId="ADAL" clId="{27F8670C-8270-9249-8758-CD323193863D}" dt="2019-03-07T05:00:28.791" v="192"/>
          <ac:spMkLst>
            <pc:docMk/>
            <pc:sldMk cId="1966392370" sldId="267"/>
            <ac:spMk id="44" creationId="{CFBE14E2-7CB7-2041-9A63-1F1B4888F640}"/>
          </ac:spMkLst>
        </pc:spChg>
        <pc:spChg chg="add del">
          <ac:chgData name="Juan Quiroz Aguilera" userId="cfe4cef3-ea1e-477a-a052-376a85ae2585" providerId="ADAL" clId="{27F8670C-8270-9249-8758-CD323193863D}" dt="2019-03-07T05:00:28.791" v="192"/>
          <ac:spMkLst>
            <pc:docMk/>
            <pc:sldMk cId="1966392370" sldId="267"/>
            <ac:spMk id="47" creationId="{4E27DB40-2B73-D34B-8D47-4F23527FD94D}"/>
          </ac:spMkLst>
        </pc:spChg>
        <pc:spChg chg="add del mod">
          <ac:chgData name="Juan Quiroz Aguilera" userId="cfe4cef3-ea1e-477a-a052-376a85ae2585" providerId="ADAL" clId="{27F8670C-8270-9249-8758-CD323193863D}" dt="2019-03-07T05:04:29.102" v="387" actId="478"/>
          <ac:spMkLst>
            <pc:docMk/>
            <pc:sldMk cId="1966392370" sldId="267"/>
            <ac:spMk id="49" creationId="{84AD9A66-7193-5F4C-BB70-6D2EAF8C3DE8}"/>
          </ac:spMkLst>
        </pc:spChg>
        <pc:spChg chg="add del mod">
          <ac:chgData name="Juan Quiroz Aguilera" userId="cfe4cef3-ea1e-477a-a052-376a85ae2585" providerId="ADAL" clId="{27F8670C-8270-9249-8758-CD323193863D}" dt="2019-03-07T05:04:31.918" v="388" actId="478"/>
          <ac:spMkLst>
            <pc:docMk/>
            <pc:sldMk cId="1966392370" sldId="267"/>
            <ac:spMk id="52" creationId="{056BAF39-6164-5D46-8693-195E75A7E645}"/>
          </ac:spMkLst>
        </pc:spChg>
        <pc:spChg chg="add del mod">
          <ac:chgData name="Juan Quiroz Aguilera" userId="cfe4cef3-ea1e-477a-a052-376a85ae2585" providerId="ADAL" clId="{27F8670C-8270-9249-8758-CD323193863D}" dt="2019-03-07T05:04:29.102" v="387" actId="478"/>
          <ac:spMkLst>
            <pc:docMk/>
            <pc:sldMk cId="1966392370" sldId="267"/>
            <ac:spMk id="54" creationId="{89721692-E97B-2C4A-B5DE-98EE2ADD502E}"/>
          </ac:spMkLst>
        </pc:spChg>
        <pc:spChg chg="add del mod">
          <ac:chgData name="Juan Quiroz Aguilera" userId="cfe4cef3-ea1e-477a-a052-376a85ae2585" providerId="ADAL" clId="{27F8670C-8270-9249-8758-CD323193863D}" dt="2019-03-07T05:04:31.918" v="388" actId="478"/>
          <ac:spMkLst>
            <pc:docMk/>
            <pc:sldMk cId="1966392370" sldId="267"/>
            <ac:spMk id="57" creationId="{9B6C2CEB-2F8E-0841-869E-4DBFCACD1F02}"/>
          </ac:spMkLst>
        </pc:spChg>
        <pc:spChg chg="add del mod">
          <ac:chgData name="Juan Quiroz Aguilera" userId="cfe4cef3-ea1e-477a-a052-376a85ae2585" providerId="ADAL" clId="{27F8670C-8270-9249-8758-CD323193863D}" dt="2019-03-07T05:04:29.102" v="387" actId="478"/>
          <ac:spMkLst>
            <pc:docMk/>
            <pc:sldMk cId="1966392370" sldId="267"/>
            <ac:spMk id="59" creationId="{1BA251CE-2055-E649-A299-B2139C95C06D}"/>
          </ac:spMkLst>
        </pc:spChg>
        <pc:spChg chg="add del mod">
          <ac:chgData name="Juan Quiroz Aguilera" userId="cfe4cef3-ea1e-477a-a052-376a85ae2585" providerId="ADAL" clId="{27F8670C-8270-9249-8758-CD323193863D}" dt="2019-03-07T05:04:31.918" v="388" actId="478"/>
          <ac:spMkLst>
            <pc:docMk/>
            <pc:sldMk cId="1966392370" sldId="267"/>
            <ac:spMk id="62" creationId="{ADD52657-DFA7-6B43-9DC3-0342950FEB2F}"/>
          </ac:spMkLst>
        </pc:spChg>
        <pc:spChg chg="add del mod">
          <ac:chgData name="Juan Quiroz Aguilera" userId="cfe4cef3-ea1e-477a-a052-376a85ae2585" providerId="ADAL" clId="{27F8670C-8270-9249-8758-CD323193863D}" dt="2019-03-07T05:04:31.918" v="388" actId="478"/>
          <ac:spMkLst>
            <pc:docMk/>
            <pc:sldMk cId="1966392370" sldId="267"/>
            <ac:spMk id="64" creationId="{CC0E9477-0F8C-854A-BF6C-B1B7FDC6BA4F}"/>
          </ac:spMkLst>
        </pc:spChg>
        <pc:spChg chg="add del mod">
          <ac:chgData name="Juan Quiroz Aguilera" userId="cfe4cef3-ea1e-477a-a052-376a85ae2585" providerId="ADAL" clId="{27F8670C-8270-9249-8758-CD323193863D}" dt="2019-03-07T05:04:31.918" v="388" actId="478"/>
          <ac:spMkLst>
            <pc:docMk/>
            <pc:sldMk cId="1966392370" sldId="267"/>
            <ac:spMk id="67" creationId="{60A88F9E-693D-B241-946D-552828ECE9D6}"/>
          </ac:spMkLst>
        </pc:spChg>
        <pc:spChg chg="add del mod">
          <ac:chgData name="Juan Quiroz Aguilera" userId="cfe4cef3-ea1e-477a-a052-376a85ae2585" providerId="ADAL" clId="{27F8670C-8270-9249-8758-CD323193863D}" dt="2019-03-07T05:04:31.918" v="388" actId="478"/>
          <ac:spMkLst>
            <pc:docMk/>
            <pc:sldMk cId="1966392370" sldId="267"/>
            <ac:spMk id="69" creationId="{66D670E9-6B40-9348-AD49-09328C03D07B}"/>
          </ac:spMkLst>
        </pc:spChg>
        <pc:spChg chg="add del mod">
          <ac:chgData name="Juan Quiroz Aguilera" userId="cfe4cef3-ea1e-477a-a052-376a85ae2585" providerId="ADAL" clId="{27F8670C-8270-9249-8758-CD323193863D}" dt="2019-03-07T05:04:34.663" v="389" actId="478"/>
          <ac:spMkLst>
            <pc:docMk/>
            <pc:sldMk cId="1966392370" sldId="267"/>
            <ac:spMk id="72" creationId="{56E2F614-047A-7C48-A69D-136C37AF21AA}"/>
          </ac:spMkLst>
        </pc:spChg>
        <pc:spChg chg="add del mod">
          <ac:chgData name="Juan Quiroz Aguilera" userId="cfe4cef3-ea1e-477a-a052-376a85ae2585" providerId="ADAL" clId="{27F8670C-8270-9249-8758-CD323193863D}" dt="2019-03-07T05:04:31.918" v="388" actId="478"/>
          <ac:spMkLst>
            <pc:docMk/>
            <pc:sldMk cId="1966392370" sldId="267"/>
            <ac:spMk id="74" creationId="{97D8539E-42BA-E74A-A09F-0A30BAB89F4A}"/>
          </ac:spMkLst>
        </pc:spChg>
        <pc:spChg chg="add del mod">
          <ac:chgData name="Juan Quiroz Aguilera" userId="cfe4cef3-ea1e-477a-a052-376a85ae2585" providerId="ADAL" clId="{27F8670C-8270-9249-8758-CD323193863D}" dt="2019-03-07T05:04:34.663" v="389" actId="478"/>
          <ac:spMkLst>
            <pc:docMk/>
            <pc:sldMk cId="1966392370" sldId="267"/>
            <ac:spMk id="77" creationId="{BF85BF46-CC54-EA4E-A2B7-11EC8703EA66}"/>
          </ac:spMkLst>
        </pc:spChg>
        <pc:spChg chg="add del mod">
          <ac:chgData name="Juan Quiroz Aguilera" userId="cfe4cef3-ea1e-477a-a052-376a85ae2585" providerId="ADAL" clId="{27F8670C-8270-9249-8758-CD323193863D}" dt="2019-03-07T05:04:31.918" v="388" actId="478"/>
          <ac:spMkLst>
            <pc:docMk/>
            <pc:sldMk cId="1966392370" sldId="267"/>
            <ac:spMk id="79" creationId="{4CF59E48-ED8D-0547-B006-18E6ED1C9BD2}"/>
          </ac:spMkLst>
        </pc:spChg>
        <pc:spChg chg="add del mod">
          <ac:chgData name="Juan Quiroz Aguilera" userId="cfe4cef3-ea1e-477a-a052-376a85ae2585" providerId="ADAL" clId="{27F8670C-8270-9249-8758-CD323193863D}" dt="2019-03-07T05:04:34.663" v="389" actId="478"/>
          <ac:spMkLst>
            <pc:docMk/>
            <pc:sldMk cId="1966392370" sldId="267"/>
            <ac:spMk id="82" creationId="{F770B506-92AC-5747-A686-2A67B7205BD4}"/>
          </ac:spMkLst>
        </pc:spChg>
        <pc:spChg chg="add del mod">
          <ac:chgData name="Juan Quiroz Aguilera" userId="cfe4cef3-ea1e-477a-a052-376a85ae2585" providerId="ADAL" clId="{27F8670C-8270-9249-8758-CD323193863D}" dt="2019-03-07T05:04:41.999" v="393" actId="478"/>
          <ac:spMkLst>
            <pc:docMk/>
            <pc:sldMk cId="1966392370" sldId="267"/>
            <ac:spMk id="84" creationId="{D1802E4F-7587-164D-88B1-8A611DD389AA}"/>
          </ac:spMkLst>
        </pc:spChg>
        <pc:spChg chg="add del mod">
          <ac:chgData name="Juan Quiroz Aguilera" userId="cfe4cef3-ea1e-477a-a052-376a85ae2585" providerId="ADAL" clId="{27F8670C-8270-9249-8758-CD323193863D}" dt="2019-03-07T05:04:34.663" v="389" actId="478"/>
          <ac:spMkLst>
            <pc:docMk/>
            <pc:sldMk cId="1966392370" sldId="267"/>
            <ac:spMk id="87" creationId="{5A42BCE6-594C-1848-A0DB-843F388E5C62}"/>
          </ac:spMkLst>
        </pc:spChg>
        <pc:spChg chg="add del mod">
          <ac:chgData name="Juan Quiroz Aguilera" userId="cfe4cef3-ea1e-477a-a052-376a85ae2585" providerId="ADAL" clId="{27F8670C-8270-9249-8758-CD323193863D}" dt="2019-03-07T05:04:34.663" v="389" actId="478"/>
          <ac:spMkLst>
            <pc:docMk/>
            <pc:sldMk cId="1966392370" sldId="267"/>
            <ac:spMk id="89" creationId="{28BBD52D-A656-A04E-94CA-202752A1523A}"/>
          </ac:spMkLst>
        </pc:spChg>
        <pc:spChg chg="add del mod">
          <ac:chgData name="Juan Quiroz Aguilera" userId="cfe4cef3-ea1e-477a-a052-376a85ae2585" providerId="ADAL" clId="{27F8670C-8270-9249-8758-CD323193863D}" dt="2019-03-07T05:04:39.581" v="392" actId="478"/>
          <ac:spMkLst>
            <pc:docMk/>
            <pc:sldMk cId="1966392370" sldId="267"/>
            <ac:spMk id="92" creationId="{B6E7CEC8-878C-8A4C-81CA-AFE92AD585B3}"/>
          </ac:spMkLst>
        </pc:spChg>
        <pc:spChg chg="add mod">
          <ac:chgData name="Juan Quiroz Aguilera" userId="cfe4cef3-ea1e-477a-a052-376a85ae2585" providerId="ADAL" clId="{27F8670C-8270-9249-8758-CD323193863D}" dt="2019-03-07T05:05:36.788" v="403" actId="1076"/>
          <ac:spMkLst>
            <pc:docMk/>
            <pc:sldMk cId="1966392370" sldId="267"/>
            <ac:spMk id="94" creationId="{9B827213-1519-C140-AAAB-E47140925E16}"/>
          </ac:spMkLst>
        </pc:spChg>
        <pc:spChg chg="add mod">
          <ac:chgData name="Juan Quiroz Aguilera" userId="cfe4cef3-ea1e-477a-a052-376a85ae2585" providerId="ADAL" clId="{27F8670C-8270-9249-8758-CD323193863D}" dt="2019-03-07T05:05:36.788" v="403" actId="1076"/>
          <ac:spMkLst>
            <pc:docMk/>
            <pc:sldMk cId="1966392370" sldId="267"/>
            <ac:spMk id="97" creationId="{59F4B80A-8E8C-A245-8831-ADBD8F71286D}"/>
          </ac:spMkLst>
        </pc:spChg>
        <pc:spChg chg="add del mod">
          <ac:chgData name="Juan Quiroz Aguilera" userId="cfe4cef3-ea1e-477a-a052-376a85ae2585" providerId="ADAL" clId="{27F8670C-8270-9249-8758-CD323193863D}" dt="2019-03-07T05:02:06.097" v="224"/>
          <ac:spMkLst>
            <pc:docMk/>
            <pc:sldMk cId="1966392370" sldId="267"/>
            <ac:spMk id="99" creationId="{CFEE3FD4-BB87-E343-8468-5D14C82B0C7B}"/>
          </ac:spMkLst>
        </pc:spChg>
        <pc:spChg chg="add del mod">
          <ac:chgData name="Juan Quiroz Aguilera" userId="cfe4cef3-ea1e-477a-a052-376a85ae2585" providerId="ADAL" clId="{27F8670C-8270-9249-8758-CD323193863D}" dt="2019-03-07T05:02:06.097" v="224"/>
          <ac:spMkLst>
            <pc:docMk/>
            <pc:sldMk cId="1966392370" sldId="267"/>
            <ac:spMk id="102" creationId="{33EBC225-E2BF-0D41-A9E1-0E4DB4F95390}"/>
          </ac:spMkLst>
        </pc:spChg>
        <pc:spChg chg="add del mod">
          <ac:chgData name="Juan Quiroz Aguilera" userId="cfe4cef3-ea1e-477a-a052-376a85ae2585" providerId="ADAL" clId="{27F8670C-8270-9249-8758-CD323193863D}" dt="2019-03-07T05:02:55.960" v="229"/>
          <ac:spMkLst>
            <pc:docMk/>
            <pc:sldMk cId="1966392370" sldId="267"/>
            <ac:spMk id="104" creationId="{B7908084-57CF-F247-8BFA-1029FE965313}"/>
          </ac:spMkLst>
        </pc:spChg>
        <pc:spChg chg="add del mod">
          <ac:chgData name="Juan Quiroz Aguilera" userId="cfe4cef3-ea1e-477a-a052-376a85ae2585" providerId="ADAL" clId="{27F8670C-8270-9249-8758-CD323193863D}" dt="2019-03-07T05:03:00.065" v="230"/>
          <ac:spMkLst>
            <pc:docMk/>
            <pc:sldMk cId="1966392370" sldId="267"/>
            <ac:spMk id="105" creationId="{99935CDC-CE83-0440-A027-8EBBB877810C}"/>
          </ac:spMkLst>
        </pc:spChg>
        <pc:spChg chg="add mod">
          <ac:chgData name="Juan Quiroz Aguilera" userId="cfe4cef3-ea1e-477a-a052-376a85ae2585" providerId="ADAL" clId="{27F8670C-8270-9249-8758-CD323193863D}" dt="2019-03-10T23:57:37.605" v="7668" actId="1076"/>
          <ac:spMkLst>
            <pc:docMk/>
            <pc:sldMk cId="1966392370" sldId="267"/>
            <ac:spMk id="106" creationId="{E2D6648D-D6A6-1441-82F7-49E24DE07404}"/>
          </ac:spMkLst>
        </pc:spChg>
        <pc:spChg chg="add mod">
          <ac:chgData name="Juan Quiroz Aguilera" userId="cfe4cef3-ea1e-477a-a052-376a85ae2585" providerId="ADAL" clId="{27F8670C-8270-9249-8758-CD323193863D}" dt="2019-03-10T23:57:41.245" v="7669" actId="1076"/>
          <ac:spMkLst>
            <pc:docMk/>
            <pc:sldMk cId="1966392370" sldId="267"/>
            <ac:spMk id="107" creationId="{492CCC8E-0160-8345-BB40-B9F733674111}"/>
          </ac:spMkLst>
        </pc:spChg>
        <pc:picChg chg="add del mod">
          <ac:chgData name="Juan Quiroz Aguilera" userId="cfe4cef3-ea1e-477a-a052-376a85ae2585" providerId="ADAL" clId="{27F8670C-8270-9249-8758-CD323193863D}" dt="2019-03-07T05:04:29.102" v="387" actId="478"/>
          <ac:picMkLst>
            <pc:docMk/>
            <pc:sldMk cId="1966392370" sldId="267"/>
            <ac:picMk id="5" creationId="{F6BBEFB8-AB42-C347-810C-68E415009DAF}"/>
          </ac:picMkLst>
        </pc:picChg>
        <pc:picChg chg="add del mod">
          <ac:chgData name="Juan Quiroz Aguilera" userId="cfe4cef3-ea1e-477a-a052-376a85ae2585" providerId="ADAL" clId="{27F8670C-8270-9249-8758-CD323193863D}" dt="2019-03-07T05:04:31.918" v="388" actId="478"/>
          <ac:picMkLst>
            <pc:docMk/>
            <pc:sldMk cId="1966392370" sldId="267"/>
            <ac:picMk id="6" creationId="{213021C1-B055-AB42-8588-2FD41B425457}"/>
          </ac:picMkLst>
        </pc:picChg>
        <pc:picChg chg="add del">
          <ac:chgData name="Juan Quiroz Aguilera" userId="cfe4cef3-ea1e-477a-a052-376a85ae2585" providerId="ADAL" clId="{27F8670C-8270-9249-8758-CD323193863D}" dt="2019-03-07T05:00:31.678" v="201"/>
          <ac:picMkLst>
            <pc:docMk/>
            <pc:sldMk cId="1966392370" sldId="267"/>
            <ac:picMk id="9" creationId="{F33F50CF-D22D-D940-A63C-2144C0EC5C5D}"/>
          </ac:picMkLst>
        </pc:picChg>
        <pc:picChg chg="add del">
          <ac:chgData name="Juan Quiroz Aguilera" userId="cfe4cef3-ea1e-477a-a052-376a85ae2585" providerId="ADAL" clId="{27F8670C-8270-9249-8758-CD323193863D}" dt="2019-03-07T05:00:31.678" v="201"/>
          <ac:picMkLst>
            <pc:docMk/>
            <pc:sldMk cId="1966392370" sldId="267"/>
            <ac:picMk id="10" creationId="{55F859F8-7ADC-144A-A1EF-6D97AC9298C1}"/>
          </ac:picMkLst>
        </pc:picChg>
        <pc:picChg chg="add del">
          <ac:chgData name="Juan Quiroz Aguilera" userId="cfe4cef3-ea1e-477a-a052-376a85ae2585" providerId="ADAL" clId="{27F8670C-8270-9249-8758-CD323193863D}" dt="2019-03-07T05:00:31.430" v="200"/>
          <ac:picMkLst>
            <pc:docMk/>
            <pc:sldMk cId="1966392370" sldId="267"/>
            <ac:picMk id="13" creationId="{DBE43159-5ADE-3A43-899E-91D6FDECFF7B}"/>
          </ac:picMkLst>
        </pc:picChg>
        <pc:picChg chg="add del">
          <ac:chgData name="Juan Quiroz Aguilera" userId="cfe4cef3-ea1e-477a-a052-376a85ae2585" providerId="ADAL" clId="{27F8670C-8270-9249-8758-CD323193863D}" dt="2019-03-07T05:00:31.430" v="200"/>
          <ac:picMkLst>
            <pc:docMk/>
            <pc:sldMk cId="1966392370" sldId="267"/>
            <ac:picMk id="14" creationId="{2A8A52EA-3482-FE4B-ADCA-D35CC95FDB0B}"/>
          </ac:picMkLst>
        </pc:picChg>
        <pc:picChg chg="add del">
          <ac:chgData name="Juan Quiroz Aguilera" userId="cfe4cef3-ea1e-477a-a052-376a85ae2585" providerId="ADAL" clId="{27F8670C-8270-9249-8758-CD323193863D}" dt="2019-03-07T05:00:31.048" v="199"/>
          <ac:picMkLst>
            <pc:docMk/>
            <pc:sldMk cId="1966392370" sldId="267"/>
            <ac:picMk id="17" creationId="{74E085A1-6C8E-3048-AFD0-CE2315E155A1}"/>
          </ac:picMkLst>
        </pc:picChg>
        <pc:picChg chg="add del">
          <ac:chgData name="Juan Quiroz Aguilera" userId="cfe4cef3-ea1e-477a-a052-376a85ae2585" providerId="ADAL" clId="{27F8670C-8270-9249-8758-CD323193863D}" dt="2019-03-07T05:00:31.048" v="199"/>
          <ac:picMkLst>
            <pc:docMk/>
            <pc:sldMk cId="1966392370" sldId="267"/>
            <ac:picMk id="18" creationId="{E19188B2-7B65-7C4B-AFBB-D53033B8E210}"/>
          </ac:picMkLst>
        </pc:picChg>
        <pc:picChg chg="add del">
          <ac:chgData name="Juan Quiroz Aguilera" userId="cfe4cef3-ea1e-477a-a052-376a85ae2585" providerId="ADAL" clId="{27F8670C-8270-9249-8758-CD323193863D}" dt="2019-03-07T05:00:30.762" v="198"/>
          <ac:picMkLst>
            <pc:docMk/>
            <pc:sldMk cId="1966392370" sldId="267"/>
            <ac:picMk id="21" creationId="{80C4897B-0D2B-684B-86F4-5D1040C7AB20}"/>
          </ac:picMkLst>
        </pc:picChg>
        <pc:picChg chg="add del">
          <ac:chgData name="Juan Quiroz Aguilera" userId="cfe4cef3-ea1e-477a-a052-376a85ae2585" providerId="ADAL" clId="{27F8670C-8270-9249-8758-CD323193863D}" dt="2019-03-07T05:00:30.762" v="198"/>
          <ac:picMkLst>
            <pc:docMk/>
            <pc:sldMk cId="1966392370" sldId="267"/>
            <ac:picMk id="22" creationId="{B5A65419-B78A-B34F-B361-23C4C99B5A92}"/>
          </ac:picMkLst>
        </pc:picChg>
        <pc:picChg chg="add del">
          <ac:chgData name="Juan Quiroz Aguilera" userId="cfe4cef3-ea1e-477a-a052-376a85ae2585" providerId="ADAL" clId="{27F8670C-8270-9249-8758-CD323193863D}" dt="2019-03-07T05:00:30.483" v="197"/>
          <ac:picMkLst>
            <pc:docMk/>
            <pc:sldMk cId="1966392370" sldId="267"/>
            <ac:picMk id="25" creationId="{03C7B311-536C-324F-9999-ABC57A9DB822}"/>
          </ac:picMkLst>
        </pc:picChg>
        <pc:picChg chg="add del">
          <ac:chgData name="Juan Quiroz Aguilera" userId="cfe4cef3-ea1e-477a-a052-376a85ae2585" providerId="ADAL" clId="{27F8670C-8270-9249-8758-CD323193863D}" dt="2019-03-07T05:00:30.483" v="197"/>
          <ac:picMkLst>
            <pc:docMk/>
            <pc:sldMk cId="1966392370" sldId="267"/>
            <ac:picMk id="26" creationId="{42EE8868-2918-A747-86BD-73239B499301}"/>
          </ac:picMkLst>
        </pc:picChg>
        <pc:picChg chg="add del">
          <ac:chgData name="Juan Quiroz Aguilera" userId="cfe4cef3-ea1e-477a-a052-376a85ae2585" providerId="ADAL" clId="{27F8670C-8270-9249-8758-CD323193863D}" dt="2019-03-07T05:00:30.255" v="196"/>
          <ac:picMkLst>
            <pc:docMk/>
            <pc:sldMk cId="1966392370" sldId="267"/>
            <ac:picMk id="29" creationId="{FD165BA3-7ED7-F149-8F55-5D40FB8A1F40}"/>
          </ac:picMkLst>
        </pc:picChg>
        <pc:picChg chg="add del">
          <ac:chgData name="Juan Quiroz Aguilera" userId="cfe4cef3-ea1e-477a-a052-376a85ae2585" providerId="ADAL" clId="{27F8670C-8270-9249-8758-CD323193863D}" dt="2019-03-07T05:00:30.255" v="196"/>
          <ac:picMkLst>
            <pc:docMk/>
            <pc:sldMk cId="1966392370" sldId="267"/>
            <ac:picMk id="30" creationId="{B2664B0A-DEBA-EF42-B634-0A6B94DC98F5}"/>
          </ac:picMkLst>
        </pc:picChg>
        <pc:picChg chg="add del">
          <ac:chgData name="Juan Quiroz Aguilera" userId="cfe4cef3-ea1e-477a-a052-376a85ae2585" providerId="ADAL" clId="{27F8670C-8270-9249-8758-CD323193863D}" dt="2019-03-07T05:00:29.999" v="195"/>
          <ac:picMkLst>
            <pc:docMk/>
            <pc:sldMk cId="1966392370" sldId="267"/>
            <ac:picMk id="33" creationId="{A0BAA7D0-92B6-1A4F-ACC2-D944C6FC0964}"/>
          </ac:picMkLst>
        </pc:picChg>
        <pc:picChg chg="add del">
          <ac:chgData name="Juan Quiroz Aguilera" userId="cfe4cef3-ea1e-477a-a052-376a85ae2585" providerId="ADAL" clId="{27F8670C-8270-9249-8758-CD323193863D}" dt="2019-03-07T05:00:29.999" v="195"/>
          <ac:picMkLst>
            <pc:docMk/>
            <pc:sldMk cId="1966392370" sldId="267"/>
            <ac:picMk id="34" creationId="{0A7A6FF4-C6EE-FE49-98A1-E510D0AC96E1}"/>
          </ac:picMkLst>
        </pc:picChg>
        <pc:picChg chg="add del">
          <ac:chgData name="Juan Quiroz Aguilera" userId="cfe4cef3-ea1e-477a-a052-376a85ae2585" providerId="ADAL" clId="{27F8670C-8270-9249-8758-CD323193863D}" dt="2019-03-07T05:00:29.743" v="194"/>
          <ac:picMkLst>
            <pc:docMk/>
            <pc:sldMk cId="1966392370" sldId="267"/>
            <ac:picMk id="37" creationId="{32DC5B18-CD84-324E-B230-210BF38F52C3}"/>
          </ac:picMkLst>
        </pc:picChg>
        <pc:picChg chg="add del">
          <ac:chgData name="Juan Quiroz Aguilera" userId="cfe4cef3-ea1e-477a-a052-376a85ae2585" providerId="ADAL" clId="{27F8670C-8270-9249-8758-CD323193863D}" dt="2019-03-07T05:00:29.743" v="194"/>
          <ac:picMkLst>
            <pc:docMk/>
            <pc:sldMk cId="1966392370" sldId="267"/>
            <ac:picMk id="38" creationId="{9DDBAD08-0F7C-3147-8141-4316094FB35F}"/>
          </ac:picMkLst>
        </pc:picChg>
        <pc:picChg chg="add del">
          <ac:chgData name="Juan Quiroz Aguilera" userId="cfe4cef3-ea1e-477a-a052-376a85ae2585" providerId="ADAL" clId="{27F8670C-8270-9249-8758-CD323193863D}" dt="2019-03-07T05:00:29.479" v="193"/>
          <ac:picMkLst>
            <pc:docMk/>
            <pc:sldMk cId="1966392370" sldId="267"/>
            <ac:picMk id="41" creationId="{4064E9E2-0FFA-C341-98A2-F61DD53EE4A2}"/>
          </ac:picMkLst>
        </pc:picChg>
        <pc:picChg chg="add del">
          <ac:chgData name="Juan Quiroz Aguilera" userId="cfe4cef3-ea1e-477a-a052-376a85ae2585" providerId="ADAL" clId="{27F8670C-8270-9249-8758-CD323193863D}" dt="2019-03-07T05:00:29.479" v="193"/>
          <ac:picMkLst>
            <pc:docMk/>
            <pc:sldMk cId="1966392370" sldId="267"/>
            <ac:picMk id="42" creationId="{A12DE830-BE64-3445-8442-12FAA976D31F}"/>
          </ac:picMkLst>
        </pc:picChg>
        <pc:picChg chg="add del">
          <ac:chgData name="Juan Quiroz Aguilera" userId="cfe4cef3-ea1e-477a-a052-376a85ae2585" providerId="ADAL" clId="{27F8670C-8270-9249-8758-CD323193863D}" dt="2019-03-07T05:00:28.791" v="192"/>
          <ac:picMkLst>
            <pc:docMk/>
            <pc:sldMk cId="1966392370" sldId="267"/>
            <ac:picMk id="45" creationId="{69207DF6-423E-C04E-84EA-260918DEC43D}"/>
          </ac:picMkLst>
        </pc:picChg>
        <pc:picChg chg="add del">
          <ac:chgData name="Juan Quiroz Aguilera" userId="cfe4cef3-ea1e-477a-a052-376a85ae2585" providerId="ADAL" clId="{27F8670C-8270-9249-8758-CD323193863D}" dt="2019-03-07T05:00:28.791" v="192"/>
          <ac:picMkLst>
            <pc:docMk/>
            <pc:sldMk cId="1966392370" sldId="267"/>
            <ac:picMk id="46" creationId="{407E0680-EB46-3F4E-A45B-35B05F2FA640}"/>
          </ac:picMkLst>
        </pc:picChg>
        <pc:picChg chg="add del mod">
          <ac:chgData name="Juan Quiroz Aguilera" userId="cfe4cef3-ea1e-477a-a052-376a85ae2585" providerId="ADAL" clId="{27F8670C-8270-9249-8758-CD323193863D}" dt="2019-03-07T05:04:29.102" v="387" actId="478"/>
          <ac:picMkLst>
            <pc:docMk/>
            <pc:sldMk cId="1966392370" sldId="267"/>
            <ac:picMk id="48" creationId="{95A5042B-1455-4844-B9D8-A9B17E5F03D6}"/>
          </ac:picMkLst>
        </pc:picChg>
        <pc:picChg chg="add del mod">
          <ac:chgData name="Juan Quiroz Aguilera" userId="cfe4cef3-ea1e-477a-a052-376a85ae2585" providerId="ADAL" clId="{27F8670C-8270-9249-8758-CD323193863D}" dt="2019-03-07T05:04:29.102" v="387" actId="478"/>
          <ac:picMkLst>
            <pc:docMk/>
            <pc:sldMk cId="1966392370" sldId="267"/>
            <ac:picMk id="50" creationId="{B7D61DFD-E31D-2547-81A1-DB9FB5657611}"/>
          </ac:picMkLst>
        </pc:picChg>
        <pc:picChg chg="add del mod">
          <ac:chgData name="Juan Quiroz Aguilera" userId="cfe4cef3-ea1e-477a-a052-376a85ae2585" providerId="ADAL" clId="{27F8670C-8270-9249-8758-CD323193863D}" dt="2019-03-07T05:04:31.918" v="388" actId="478"/>
          <ac:picMkLst>
            <pc:docMk/>
            <pc:sldMk cId="1966392370" sldId="267"/>
            <ac:picMk id="51" creationId="{428C19C0-D42F-EA47-BCB5-C40C25268AC4}"/>
          </ac:picMkLst>
        </pc:picChg>
        <pc:picChg chg="add del mod">
          <ac:chgData name="Juan Quiroz Aguilera" userId="cfe4cef3-ea1e-477a-a052-376a85ae2585" providerId="ADAL" clId="{27F8670C-8270-9249-8758-CD323193863D}" dt="2019-03-07T05:04:29.102" v="387" actId="478"/>
          <ac:picMkLst>
            <pc:docMk/>
            <pc:sldMk cId="1966392370" sldId="267"/>
            <ac:picMk id="53" creationId="{D59350A0-E0B4-6645-8FC4-E4A2AEF88B60}"/>
          </ac:picMkLst>
        </pc:picChg>
        <pc:picChg chg="add del mod">
          <ac:chgData name="Juan Quiroz Aguilera" userId="cfe4cef3-ea1e-477a-a052-376a85ae2585" providerId="ADAL" clId="{27F8670C-8270-9249-8758-CD323193863D}" dt="2019-03-07T05:04:29.102" v="387" actId="478"/>
          <ac:picMkLst>
            <pc:docMk/>
            <pc:sldMk cId="1966392370" sldId="267"/>
            <ac:picMk id="55" creationId="{2D94B96D-8C70-424B-B520-E50FBE822EBC}"/>
          </ac:picMkLst>
        </pc:picChg>
        <pc:picChg chg="add del mod">
          <ac:chgData name="Juan Quiroz Aguilera" userId="cfe4cef3-ea1e-477a-a052-376a85ae2585" providerId="ADAL" clId="{27F8670C-8270-9249-8758-CD323193863D}" dt="2019-03-07T05:04:31.918" v="388" actId="478"/>
          <ac:picMkLst>
            <pc:docMk/>
            <pc:sldMk cId="1966392370" sldId="267"/>
            <ac:picMk id="56" creationId="{A29272FC-8FF6-B74F-BA39-5330EDE6D5DB}"/>
          </ac:picMkLst>
        </pc:picChg>
        <pc:picChg chg="add del mod">
          <ac:chgData name="Juan Quiroz Aguilera" userId="cfe4cef3-ea1e-477a-a052-376a85ae2585" providerId="ADAL" clId="{27F8670C-8270-9249-8758-CD323193863D}" dt="2019-03-07T05:04:29.102" v="387" actId="478"/>
          <ac:picMkLst>
            <pc:docMk/>
            <pc:sldMk cId="1966392370" sldId="267"/>
            <ac:picMk id="58" creationId="{6CC7099D-2338-1646-9E4B-612FF4D161A0}"/>
          </ac:picMkLst>
        </pc:picChg>
        <pc:picChg chg="add del mod">
          <ac:chgData name="Juan Quiroz Aguilera" userId="cfe4cef3-ea1e-477a-a052-376a85ae2585" providerId="ADAL" clId="{27F8670C-8270-9249-8758-CD323193863D}" dt="2019-03-07T05:04:29.102" v="387" actId="478"/>
          <ac:picMkLst>
            <pc:docMk/>
            <pc:sldMk cId="1966392370" sldId="267"/>
            <ac:picMk id="60" creationId="{750EF413-5905-224A-A6E1-A6312E66AD38}"/>
          </ac:picMkLst>
        </pc:picChg>
        <pc:picChg chg="add del mod">
          <ac:chgData name="Juan Quiroz Aguilera" userId="cfe4cef3-ea1e-477a-a052-376a85ae2585" providerId="ADAL" clId="{27F8670C-8270-9249-8758-CD323193863D}" dt="2019-03-07T05:04:31.918" v="388" actId="478"/>
          <ac:picMkLst>
            <pc:docMk/>
            <pc:sldMk cId="1966392370" sldId="267"/>
            <ac:picMk id="61" creationId="{BB42375A-E78D-A34A-8D0F-B25750FF9172}"/>
          </ac:picMkLst>
        </pc:picChg>
        <pc:picChg chg="add del mod">
          <ac:chgData name="Juan Quiroz Aguilera" userId="cfe4cef3-ea1e-477a-a052-376a85ae2585" providerId="ADAL" clId="{27F8670C-8270-9249-8758-CD323193863D}" dt="2019-03-07T05:04:29.102" v="387" actId="478"/>
          <ac:picMkLst>
            <pc:docMk/>
            <pc:sldMk cId="1966392370" sldId="267"/>
            <ac:picMk id="63" creationId="{62F5CC26-6977-5444-B6F9-BCFC3AB6AEBD}"/>
          </ac:picMkLst>
        </pc:picChg>
        <pc:picChg chg="add del mod">
          <ac:chgData name="Juan Quiroz Aguilera" userId="cfe4cef3-ea1e-477a-a052-376a85ae2585" providerId="ADAL" clId="{27F8670C-8270-9249-8758-CD323193863D}" dt="2019-03-07T05:04:29.102" v="387" actId="478"/>
          <ac:picMkLst>
            <pc:docMk/>
            <pc:sldMk cId="1966392370" sldId="267"/>
            <ac:picMk id="65" creationId="{E947749E-DE81-7F42-A0F3-8D27A37F0EC1}"/>
          </ac:picMkLst>
        </pc:picChg>
        <pc:picChg chg="add del mod">
          <ac:chgData name="Juan Quiroz Aguilera" userId="cfe4cef3-ea1e-477a-a052-376a85ae2585" providerId="ADAL" clId="{27F8670C-8270-9249-8758-CD323193863D}" dt="2019-03-07T05:04:31.918" v="388" actId="478"/>
          <ac:picMkLst>
            <pc:docMk/>
            <pc:sldMk cId="1966392370" sldId="267"/>
            <ac:picMk id="66" creationId="{2DBE698A-B584-6246-87B7-4CDA2EF315F0}"/>
          </ac:picMkLst>
        </pc:picChg>
        <pc:picChg chg="add del mod">
          <ac:chgData name="Juan Quiroz Aguilera" userId="cfe4cef3-ea1e-477a-a052-376a85ae2585" providerId="ADAL" clId="{27F8670C-8270-9249-8758-CD323193863D}" dt="2019-03-07T05:04:29.102" v="387" actId="478"/>
          <ac:picMkLst>
            <pc:docMk/>
            <pc:sldMk cId="1966392370" sldId="267"/>
            <ac:picMk id="68" creationId="{1758B6BB-6B2F-304B-86A9-57D7266BE313}"/>
          </ac:picMkLst>
        </pc:picChg>
        <pc:picChg chg="add del mod">
          <ac:chgData name="Juan Quiroz Aguilera" userId="cfe4cef3-ea1e-477a-a052-376a85ae2585" providerId="ADAL" clId="{27F8670C-8270-9249-8758-CD323193863D}" dt="2019-03-07T05:04:29.102" v="387" actId="478"/>
          <ac:picMkLst>
            <pc:docMk/>
            <pc:sldMk cId="1966392370" sldId="267"/>
            <ac:picMk id="70" creationId="{1BC1604A-64F3-E640-8257-01A6D6E56BB2}"/>
          </ac:picMkLst>
        </pc:picChg>
        <pc:picChg chg="add del mod">
          <ac:chgData name="Juan Quiroz Aguilera" userId="cfe4cef3-ea1e-477a-a052-376a85ae2585" providerId="ADAL" clId="{27F8670C-8270-9249-8758-CD323193863D}" dt="2019-03-07T05:04:31.918" v="388" actId="478"/>
          <ac:picMkLst>
            <pc:docMk/>
            <pc:sldMk cId="1966392370" sldId="267"/>
            <ac:picMk id="71" creationId="{E9794D87-7460-AB4D-962B-5F44E4FC4090}"/>
          </ac:picMkLst>
        </pc:picChg>
        <pc:picChg chg="add del mod">
          <ac:chgData name="Juan Quiroz Aguilera" userId="cfe4cef3-ea1e-477a-a052-376a85ae2585" providerId="ADAL" clId="{27F8670C-8270-9249-8758-CD323193863D}" dt="2019-03-07T05:04:29.102" v="387" actId="478"/>
          <ac:picMkLst>
            <pc:docMk/>
            <pc:sldMk cId="1966392370" sldId="267"/>
            <ac:picMk id="73" creationId="{6D7EAD3F-81CE-4040-8899-18969D9792B8}"/>
          </ac:picMkLst>
        </pc:picChg>
        <pc:picChg chg="add del mod">
          <ac:chgData name="Juan Quiroz Aguilera" userId="cfe4cef3-ea1e-477a-a052-376a85ae2585" providerId="ADAL" clId="{27F8670C-8270-9249-8758-CD323193863D}" dt="2019-03-07T05:04:29.102" v="387" actId="478"/>
          <ac:picMkLst>
            <pc:docMk/>
            <pc:sldMk cId="1966392370" sldId="267"/>
            <ac:picMk id="75" creationId="{CF624776-6E1B-C344-8DE9-0BB3351B2E74}"/>
          </ac:picMkLst>
        </pc:picChg>
        <pc:picChg chg="add del mod">
          <ac:chgData name="Juan Quiroz Aguilera" userId="cfe4cef3-ea1e-477a-a052-376a85ae2585" providerId="ADAL" clId="{27F8670C-8270-9249-8758-CD323193863D}" dt="2019-03-07T05:04:31.918" v="388" actId="478"/>
          <ac:picMkLst>
            <pc:docMk/>
            <pc:sldMk cId="1966392370" sldId="267"/>
            <ac:picMk id="76" creationId="{B00D901A-0710-6748-9B5A-4965A6AC9AA9}"/>
          </ac:picMkLst>
        </pc:picChg>
        <pc:picChg chg="add del mod">
          <ac:chgData name="Juan Quiroz Aguilera" userId="cfe4cef3-ea1e-477a-a052-376a85ae2585" providerId="ADAL" clId="{27F8670C-8270-9249-8758-CD323193863D}" dt="2019-03-07T05:04:29.102" v="387" actId="478"/>
          <ac:picMkLst>
            <pc:docMk/>
            <pc:sldMk cId="1966392370" sldId="267"/>
            <ac:picMk id="78" creationId="{15E75B77-DD78-AA4F-BCF0-267CF4907058}"/>
          </ac:picMkLst>
        </pc:picChg>
        <pc:picChg chg="add del mod">
          <ac:chgData name="Juan Quiroz Aguilera" userId="cfe4cef3-ea1e-477a-a052-376a85ae2585" providerId="ADAL" clId="{27F8670C-8270-9249-8758-CD323193863D}" dt="2019-03-07T05:04:29.102" v="387" actId="478"/>
          <ac:picMkLst>
            <pc:docMk/>
            <pc:sldMk cId="1966392370" sldId="267"/>
            <ac:picMk id="80" creationId="{7CE26B4A-0BCD-5441-B06C-3A8F27A48F15}"/>
          </ac:picMkLst>
        </pc:picChg>
        <pc:picChg chg="add del mod">
          <ac:chgData name="Juan Quiroz Aguilera" userId="cfe4cef3-ea1e-477a-a052-376a85ae2585" providerId="ADAL" clId="{27F8670C-8270-9249-8758-CD323193863D}" dt="2019-03-07T05:04:31.918" v="388" actId="478"/>
          <ac:picMkLst>
            <pc:docMk/>
            <pc:sldMk cId="1966392370" sldId="267"/>
            <ac:picMk id="81" creationId="{F5C8AD99-37B5-AF4C-85EA-0B6CE4069B55}"/>
          </ac:picMkLst>
        </pc:picChg>
        <pc:picChg chg="add del mod">
          <ac:chgData name="Juan Quiroz Aguilera" userId="cfe4cef3-ea1e-477a-a052-376a85ae2585" providerId="ADAL" clId="{27F8670C-8270-9249-8758-CD323193863D}" dt="2019-03-07T05:04:29.102" v="387" actId="478"/>
          <ac:picMkLst>
            <pc:docMk/>
            <pc:sldMk cId="1966392370" sldId="267"/>
            <ac:picMk id="83" creationId="{101E663C-C0B2-1D4F-970A-5B4721729E6E}"/>
          </ac:picMkLst>
        </pc:picChg>
        <pc:picChg chg="add del mod">
          <ac:chgData name="Juan Quiroz Aguilera" userId="cfe4cef3-ea1e-477a-a052-376a85ae2585" providerId="ADAL" clId="{27F8670C-8270-9249-8758-CD323193863D}" dt="2019-03-07T05:04:31.918" v="388" actId="478"/>
          <ac:picMkLst>
            <pc:docMk/>
            <pc:sldMk cId="1966392370" sldId="267"/>
            <ac:picMk id="85" creationId="{0F901E00-8DB4-134E-91B6-783951681224}"/>
          </ac:picMkLst>
        </pc:picChg>
        <pc:picChg chg="add del mod">
          <ac:chgData name="Juan Quiroz Aguilera" userId="cfe4cef3-ea1e-477a-a052-376a85ae2585" providerId="ADAL" clId="{27F8670C-8270-9249-8758-CD323193863D}" dt="2019-03-07T05:04:31.918" v="388" actId="478"/>
          <ac:picMkLst>
            <pc:docMk/>
            <pc:sldMk cId="1966392370" sldId="267"/>
            <ac:picMk id="86" creationId="{4F862FDD-1DAD-1149-95F1-1E9FEC84BAC2}"/>
          </ac:picMkLst>
        </pc:picChg>
        <pc:picChg chg="add del mod">
          <ac:chgData name="Juan Quiroz Aguilera" userId="cfe4cef3-ea1e-477a-a052-376a85ae2585" providerId="ADAL" clId="{27F8670C-8270-9249-8758-CD323193863D}" dt="2019-03-07T05:04:31.918" v="388" actId="478"/>
          <ac:picMkLst>
            <pc:docMk/>
            <pc:sldMk cId="1966392370" sldId="267"/>
            <ac:picMk id="88" creationId="{B1C19D4F-2B8E-C84C-8953-21CD5B8664AA}"/>
          </ac:picMkLst>
        </pc:picChg>
        <pc:picChg chg="add del mod">
          <ac:chgData name="Juan Quiroz Aguilera" userId="cfe4cef3-ea1e-477a-a052-376a85ae2585" providerId="ADAL" clId="{27F8670C-8270-9249-8758-CD323193863D}" dt="2019-03-07T05:04:31.918" v="388" actId="478"/>
          <ac:picMkLst>
            <pc:docMk/>
            <pc:sldMk cId="1966392370" sldId="267"/>
            <ac:picMk id="90" creationId="{E30A745A-3F41-844B-9005-BAE7B0403A7E}"/>
          </ac:picMkLst>
        </pc:picChg>
        <pc:picChg chg="add del mod">
          <ac:chgData name="Juan Quiroz Aguilera" userId="cfe4cef3-ea1e-477a-a052-376a85ae2585" providerId="ADAL" clId="{27F8670C-8270-9249-8758-CD323193863D}" dt="2019-03-07T05:04:31.918" v="388" actId="478"/>
          <ac:picMkLst>
            <pc:docMk/>
            <pc:sldMk cId="1966392370" sldId="267"/>
            <ac:picMk id="91" creationId="{0E24F338-E1B1-AB4F-A2E8-1506959BFA0C}"/>
          </ac:picMkLst>
        </pc:picChg>
        <pc:picChg chg="add del mod">
          <ac:chgData name="Juan Quiroz Aguilera" userId="cfe4cef3-ea1e-477a-a052-376a85ae2585" providerId="ADAL" clId="{27F8670C-8270-9249-8758-CD323193863D}" dt="2019-03-07T05:04:31.918" v="388" actId="478"/>
          <ac:picMkLst>
            <pc:docMk/>
            <pc:sldMk cId="1966392370" sldId="267"/>
            <ac:picMk id="93" creationId="{06F01727-ED51-DB45-A2C2-E3D2B74688E3}"/>
          </ac:picMkLst>
        </pc:picChg>
        <pc:picChg chg="add del mod">
          <ac:chgData name="Juan Quiroz Aguilera" userId="cfe4cef3-ea1e-477a-a052-376a85ae2585" providerId="ADAL" clId="{27F8670C-8270-9249-8758-CD323193863D}" dt="2019-03-07T05:04:31.918" v="388" actId="478"/>
          <ac:picMkLst>
            <pc:docMk/>
            <pc:sldMk cId="1966392370" sldId="267"/>
            <ac:picMk id="95" creationId="{237B337F-819F-D344-AC63-424343EE6304}"/>
          </ac:picMkLst>
        </pc:picChg>
        <pc:picChg chg="add mod">
          <ac:chgData name="Juan Quiroz Aguilera" userId="cfe4cef3-ea1e-477a-a052-376a85ae2585" providerId="ADAL" clId="{27F8670C-8270-9249-8758-CD323193863D}" dt="2019-03-07T05:05:36.788" v="403" actId="1076"/>
          <ac:picMkLst>
            <pc:docMk/>
            <pc:sldMk cId="1966392370" sldId="267"/>
            <ac:picMk id="96" creationId="{5605CAA4-6DEA-C54D-97DC-0568EA5E47AF}"/>
          </ac:picMkLst>
        </pc:picChg>
        <pc:picChg chg="add mod">
          <ac:chgData name="Juan Quiroz Aguilera" userId="cfe4cef3-ea1e-477a-a052-376a85ae2585" providerId="ADAL" clId="{27F8670C-8270-9249-8758-CD323193863D}" dt="2019-03-07T05:05:36.788" v="403" actId="1076"/>
          <ac:picMkLst>
            <pc:docMk/>
            <pc:sldMk cId="1966392370" sldId="267"/>
            <ac:picMk id="98" creationId="{02518C6A-8643-9D44-BC4A-6819F1D0393E}"/>
          </ac:picMkLst>
        </pc:picChg>
        <pc:picChg chg="add del mod">
          <ac:chgData name="Juan Quiroz Aguilera" userId="cfe4cef3-ea1e-477a-a052-376a85ae2585" providerId="ADAL" clId="{27F8670C-8270-9249-8758-CD323193863D}" dt="2019-03-07T05:02:06.097" v="224"/>
          <ac:picMkLst>
            <pc:docMk/>
            <pc:sldMk cId="1966392370" sldId="267"/>
            <ac:picMk id="100" creationId="{DA176C06-6E2A-9C49-B26C-BB6D3B91A7CE}"/>
          </ac:picMkLst>
        </pc:picChg>
        <pc:picChg chg="add del">
          <ac:chgData name="Juan Quiroz Aguilera" userId="cfe4cef3-ea1e-477a-a052-376a85ae2585" providerId="ADAL" clId="{27F8670C-8270-9249-8758-CD323193863D}" dt="2019-03-07T05:02:06.097" v="224"/>
          <ac:picMkLst>
            <pc:docMk/>
            <pc:sldMk cId="1966392370" sldId="267"/>
            <ac:picMk id="101" creationId="{4062DD60-6D7B-4845-93D5-366B29A1B91B}"/>
          </ac:picMkLst>
        </pc:picChg>
        <pc:picChg chg="add del mod">
          <ac:chgData name="Juan Quiroz Aguilera" userId="cfe4cef3-ea1e-477a-a052-376a85ae2585" providerId="ADAL" clId="{27F8670C-8270-9249-8758-CD323193863D}" dt="2019-03-07T05:02:06.097" v="224"/>
          <ac:picMkLst>
            <pc:docMk/>
            <pc:sldMk cId="1966392370" sldId="267"/>
            <ac:picMk id="103" creationId="{172A6A87-0DAC-2247-AB2B-79F0D3B6536E}"/>
          </ac:picMkLst>
        </pc:picChg>
        <pc:picChg chg="add del mod">
          <ac:chgData name="Juan Quiroz Aguilera" userId="cfe4cef3-ea1e-477a-a052-376a85ae2585" providerId="ADAL" clId="{27F8670C-8270-9249-8758-CD323193863D}" dt="2019-03-08T09:17:22.833" v="1711"/>
          <ac:picMkLst>
            <pc:docMk/>
            <pc:sldMk cId="1966392370" sldId="267"/>
            <ac:picMk id="109" creationId="{CA6FFAE4-A08F-C24D-9B1F-8C7A21A3458D}"/>
          </ac:picMkLst>
        </pc:picChg>
      </pc:sldChg>
      <pc:sldChg chg="modSp add">
        <pc:chgData name="Juan Quiroz Aguilera" userId="cfe4cef3-ea1e-477a-a052-376a85ae2585" providerId="ADAL" clId="{27F8670C-8270-9249-8758-CD323193863D}" dt="2019-03-07T05:15:55.875" v="1501" actId="20577"/>
        <pc:sldMkLst>
          <pc:docMk/>
          <pc:sldMk cId="4008573803" sldId="268"/>
        </pc:sldMkLst>
        <pc:spChg chg="mod">
          <ac:chgData name="Juan Quiroz Aguilera" userId="cfe4cef3-ea1e-477a-a052-376a85ae2585" providerId="ADAL" clId="{27F8670C-8270-9249-8758-CD323193863D}" dt="2019-03-07T05:15:55.875" v="1501" actId="20577"/>
          <ac:spMkLst>
            <pc:docMk/>
            <pc:sldMk cId="4008573803" sldId="268"/>
            <ac:spMk id="2" creationId="{6A1E9D8C-0D2A-364F-A328-04A5A413B135}"/>
          </ac:spMkLst>
        </pc:spChg>
        <pc:spChg chg="mod">
          <ac:chgData name="Juan Quiroz Aguilera" userId="cfe4cef3-ea1e-477a-a052-376a85ae2585" providerId="ADAL" clId="{27F8670C-8270-9249-8758-CD323193863D}" dt="2019-03-07T05:15:52.128" v="1500" actId="14100"/>
          <ac:spMkLst>
            <pc:docMk/>
            <pc:sldMk cId="4008573803" sldId="268"/>
            <ac:spMk id="3" creationId="{4D73FCAB-C90C-C944-BE62-0276B70B09FF}"/>
          </ac:spMkLst>
        </pc:spChg>
      </pc:sldChg>
      <pc:sldChg chg="modSp add del">
        <pc:chgData name="Juan Quiroz Aguilera" userId="cfe4cef3-ea1e-477a-a052-376a85ae2585" providerId="ADAL" clId="{27F8670C-8270-9249-8758-CD323193863D}" dt="2019-03-10T22:54:59.844" v="7055" actId="2696"/>
        <pc:sldMkLst>
          <pc:docMk/>
          <pc:sldMk cId="1616698206" sldId="269"/>
        </pc:sldMkLst>
        <pc:spChg chg="mod">
          <ac:chgData name="Juan Quiroz Aguilera" userId="cfe4cef3-ea1e-477a-a052-376a85ae2585" providerId="ADAL" clId="{27F8670C-8270-9249-8758-CD323193863D}" dt="2019-03-07T05:16:33.144" v="1556" actId="20577"/>
          <ac:spMkLst>
            <pc:docMk/>
            <pc:sldMk cId="1616698206" sldId="269"/>
            <ac:spMk id="2" creationId="{E15441AE-F97D-A644-85C5-D0271D024F1E}"/>
          </ac:spMkLst>
        </pc:spChg>
        <pc:spChg chg="mod">
          <ac:chgData name="Juan Quiroz Aguilera" userId="cfe4cef3-ea1e-477a-a052-376a85ae2585" providerId="ADAL" clId="{27F8670C-8270-9249-8758-CD323193863D}" dt="2019-03-07T05:21:07.820" v="1601" actId="20577"/>
          <ac:spMkLst>
            <pc:docMk/>
            <pc:sldMk cId="1616698206" sldId="269"/>
            <ac:spMk id="3" creationId="{22537F0B-D56B-2A46-88A1-B217988BC64C}"/>
          </ac:spMkLst>
        </pc:spChg>
      </pc:sldChg>
      <pc:sldChg chg="addSp delSp modSp add ord modAnim">
        <pc:chgData name="Juan Quiroz Aguilera" userId="cfe4cef3-ea1e-477a-a052-376a85ae2585" providerId="ADAL" clId="{27F8670C-8270-9249-8758-CD323193863D}" dt="2019-03-08T09:33:40.313" v="2242" actId="20577"/>
        <pc:sldMkLst>
          <pc:docMk/>
          <pc:sldMk cId="3678531215" sldId="270"/>
        </pc:sldMkLst>
        <pc:spChg chg="mod">
          <ac:chgData name="Juan Quiroz Aguilera" userId="cfe4cef3-ea1e-477a-a052-376a85ae2585" providerId="ADAL" clId="{27F8670C-8270-9249-8758-CD323193863D}" dt="2019-03-08T09:33:37.853" v="2241" actId="20577"/>
          <ac:spMkLst>
            <pc:docMk/>
            <pc:sldMk cId="3678531215" sldId="270"/>
            <ac:spMk id="2" creationId="{F10152F7-226F-724C-ABF1-4AB632C7EB71}"/>
          </ac:spMkLst>
        </pc:spChg>
        <pc:spChg chg="mod">
          <ac:chgData name="Juan Quiroz Aguilera" userId="cfe4cef3-ea1e-477a-a052-376a85ae2585" providerId="ADAL" clId="{27F8670C-8270-9249-8758-CD323193863D}" dt="2019-03-08T09:33:40.313" v="2242" actId="20577"/>
          <ac:spMkLst>
            <pc:docMk/>
            <pc:sldMk cId="3678531215" sldId="270"/>
            <ac:spMk id="3" creationId="{41A402C4-AAAC-604D-8F37-011206502F58}"/>
          </ac:spMkLst>
        </pc:spChg>
        <pc:spChg chg="add del mod">
          <ac:chgData name="Juan Quiroz Aguilera" userId="cfe4cef3-ea1e-477a-a052-376a85ae2585" providerId="ADAL" clId="{27F8670C-8270-9249-8758-CD323193863D}" dt="2019-03-08T09:10:07.445" v="1696" actId="478"/>
          <ac:spMkLst>
            <pc:docMk/>
            <pc:sldMk cId="3678531215" sldId="270"/>
            <ac:spMk id="4" creationId="{32D53618-10B8-4A40-AA9E-C21C8204103E}"/>
          </ac:spMkLst>
        </pc:spChg>
        <pc:spChg chg="add del mod">
          <ac:chgData name="Juan Quiroz Aguilera" userId="cfe4cef3-ea1e-477a-a052-376a85ae2585" providerId="ADAL" clId="{27F8670C-8270-9249-8758-CD323193863D}" dt="2019-03-08T09:16:01.582" v="1709" actId="478"/>
          <ac:spMkLst>
            <pc:docMk/>
            <pc:sldMk cId="3678531215" sldId="270"/>
            <ac:spMk id="5" creationId="{E6616D79-31BE-344D-8BF5-26C1775EEE3B}"/>
          </ac:spMkLst>
        </pc:spChg>
        <pc:spChg chg="add mod">
          <ac:chgData name="Juan Quiroz Aguilera" userId="cfe4cef3-ea1e-477a-a052-376a85ae2585" providerId="ADAL" clId="{27F8670C-8270-9249-8758-CD323193863D}" dt="2019-03-08T09:19:43.321" v="1733" actId="20577"/>
          <ac:spMkLst>
            <pc:docMk/>
            <pc:sldMk cId="3678531215" sldId="270"/>
            <ac:spMk id="8" creationId="{4106A53F-C036-7344-B902-734FE51CC6B1}"/>
          </ac:spMkLst>
        </pc:spChg>
        <pc:spChg chg="add mod">
          <ac:chgData name="Juan Quiroz Aguilera" userId="cfe4cef3-ea1e-477a-a052-376a85ae2585" providerId="ADAL" clId="{27F8670C-8270-9249-8758-CD323193863D}" dt="2019-03-08T09:19:17.626" v="1723" actId="1076"/>
          <ac:spMkLst>
            <pc:docMk/>
            <pc:sldMk cId="3678531215" sldId="270"/>
            <ac:spMk id="9" creationId="{18FC95AE-FE5B-1849-82F5-37434214D9F1}"/>
          </ac:spMkLst>
        </pc:spChg>
        <pc:spChg chg="add del mod">
          <ac:chgData name="Juan Quiroz Aguilera" userId="cfe4cef3-ea1e-477a-a052-376a85ae2585" providerId="ADAL" clId="{27F8670C-8270-9249-8758-CD323193863D}" dt="2019-03-08T09:19:47.553" v="1735"/>
          <ac:spMkLst>
            <pc:docMk/>
            <pc:sldMk cId="3678531215" sldId="270"/>
            <ac:spMk id="10" creationId="{33F96EDD-D7E8-0D48-AECB-B104F1A0CF72}"/>
          </ac:spMkLst>
        </pc:spChg>
        <pc:spChg chg="add mod">
          <ac:chgData name="Juan Quiroz Aguilera" userId="cfe4cef3-ea1e-477a-a052-376a85ae2585" providerId="ADAL" clId="{27F8670C-8270-9249-8758-CD323193863D}" dt="2019-03-08T09:20:46.841" v="1837" actId="1076"/>
          <ac:spMkLst>
            <pc:docMk/>
            <pc:sldMk cId="3678531215" sldId="270"/>
            <ac:spMk id="11" creationId="{E06461ED-9F02-8743-95F7-00ED181BAB99}"/>
          </ac:spMkLst>
        </pc:spChg>
        <pc:spChg chg="add del mod">
          <ac:chgData name="Juan Quiroz Aguilera" userId="cfe4cef3-ea1e-477a-a052-376a85ae2585" providerId="ADAL" clId="{27F8670C-8270-9249-8758-CD323193863D}" dt="2019-03-08T09:22:29.195" v="1861" actId="478"/>
          <ac:spMkLst>
            <pc:docMk/>
            <pc:sldMk cId="3678531215" sldId="270"/>
            <ac:spMk id="12" creationId="{ED4A4EB7-6E24-3E4A-8C58-50A6FC5FAEE9}"/>
          </ac:spMkLst>
        </pc:spChg>
        <pc:spChg chg="add mod">
          <ac:chgData name="Juan Quiroz Aguilera" userId="cfe4cef3-ea1e-477a-a052-376a85ae2585" providerId="ADAL" clId="{27F8670C-8270-9249-8758-CD323193863D}" dt="2019-03-08T09:21:15.889" v="1841" actId="1076"/>
          <ac:spMkLst>
            <pc:docMk/>
            <pc:sldMk cId="3678531215" sldId="270"/>
            <ac:spMk id="13" creationId="{92B043DA-31FD-B94D-A764-B60253A5404A}"/>
          </ac:spMkLst>
        </pc:spChg>
        <pc:spChg chg="add mod">
          <ac:chgData name="Juan Quiroz Aguilera" userId="cfe4cef3-ea1e-477a-a052-376a85ae2585" providerId="ADAL" clId="{27F8670C-8270-9249-8758-CD323193863D}" dt="2019-03-08T09:24:46.088" v="1928" actId="1076"/>
          <ac:spMkLst>
            <pc:docMk/>
            <pc:sldMk cId="3678531215" sldId="270"/>
            <ac:spMk id="14" creationId="{7511C00F-16A3-F44B-851C-A0636BCDD275}"/>
          </ac:spMkLst>
        </pc:spChg>
        <pc:picChg chg="add del">
          <ac:chgData name="Juan Quiroz Aguilera" userId="cfe4cef3-ea1e-477a-a052-376a85ae2585" providerId="ADAL" clId="{27F8670C-8270-9249-8758-CD323193863D}" dt="2019-03-08T09:17:46.690" v="1713" actId="478"/>
          <ac:picMkLst>
            <pc:docMk/>
            <pc:sldMk cId="3678531215" sldId="270"/>
            <ac:picMk id="6" creationId="{166305E8-129F-6A40-8FBD-1CE8B179AE4D}"/>
          </ac:picMkLst>
        </pc:picChg>
        <pc:picChg chg="add del">
          <ac:chgData name="Juan Quiroz Aguilera" userId="cfe4cef3-ea1e-477a-a052-376a85ae2585" providerId="ADAL" clId="{27F8670C-8270-9249-8758-CD323193863D}" dt="2019-03-08T09:18:02.756" v="1715" actId="478"/>
          <ac:picMkLst>
            <pc:docMk/>
            <pc:sldMk cId="3678531215" sldId="270"/>
            <ac:picMk id="7" creationId="{568EAD0E-CC7C-454A-A539-8A1C7167D283}"/>
          </ac:picMkLst>
        </pc:picChg>
      </pc:sldChg>
      <pc:sldChg chg="addSp delSp modSp add modNotesTx">
        <pc:chgData name="Juan Quiroz Aguilera" userId="cfe4cef3-ea1e-477a-a052-376a85ae2585" providerId="ADAL" clId="{27F8670C-8270-9249-8758-CD323193863D}" dt="2019-03-08T09:33:04.342" v="2200" actId="20577"/>
        <pc:sldMkLst>
          <pc:docMk/>
          <pc:sldMk cId="1484363202" sldId="271"/>
        </pc:sldMkLst>
        <pc:spChg chg="mod">
          <ac:chgData name="Juan Quiroz Aguilera" userId="cfe4cef3-ea1e-477a-a052-376a85ae2585" providerId="ADAL" clId="{27F8670C-8270-9249-8758-CD323193863D}" dt="2019-03-08T09:25:14.898" v="1960" actId="20577"/>
          <ac:spMkLst>
            <pc:docMk/>
            <pc:sldMk cId="1484363202" sldId="271"/>
            <ac:spMk id="2" creationId="{F10152F7-226F-724C-ABF1-4AB632C7EB71}"/>
          </ac:spMkLst>
        </pc:spChg>
        <pc:spChg chg="del mod">
          <ac:chgData name="Juan Quiroz Aguilera" userId="cfe4cef3-ea1e-477a-a052-376a85ae2585" providerId="ADAL" clId="{27F8670C-8270-9249-8758-CD323193863D}" dt="2019-03-08T09:25:25.064" v="1963" actId="478"/>
          <ac:spMkLst>
            <pc:docMk/>
            <pc:sldMk cId="1484363202" sldId="271"/>
            <ac:spMk id="3" creationId="{41A402C4-AAAC-604D-8F37-011206502F58}"/>
          </ac:spMkLst>
        </pc:spChg>
        <pc:spChg chg="add del mod">
          <ac:chgData name="Juan Quiroz Aguilera" userId="cfe4cef3-ea1e-477a-a052-376a85ae2585" providerId="ADAL" clId="{27F8670C-8270-9249-8758-CD323193863D}" dt="2019-03-08T09:25:27.229" v="1964" actId="478"/>
          <ac:spMkLst>
            <pc:docMk/>
            <pc:sldMk cId="1484363202" sldId="271"/>
            <ac:spMk id="5" creationId="{ADB7A2A6-447C-6C40-88EF-0AB803C8D88B}"/>
          </ac:spMkLst>
        </pc:spChg>
        <pc:spChg chg="mod">
          <ac:chgData name="Juan Quiroz Aguilera" userId="cfe4cef3-ea1e-477a-a052-376a85ae2585" providerId="ADAL" clId="{27F8670C-8270-9249-8758-CD323193863D}" dt="2019-03-08T09:25:34.025" v="1965" actId="1076"/>
          <ac:spMkLst>
            <pc:docMk/>
            <pc:sldMk cId="1484363202" sldId="271"/>
            <ac:spMk id="8" creationId="{4106A53F-C036-7344-B902-734FE51CC6B1}"/>
          </ac:spMkLst>
        </pc:spChg>
        <pc:spChg chg="mod">
          <ac:chgData name="Juan Quiroz Aguilera" userId="cfe4cef3-ea1e-477a-a052-376a85ae2585" providerId="ADAL" clId="{27F8670C-8270-9249-8758-CD323193863D}" dt="2019-03-08T09:25:34.025" v="1965" actId="1076"/>
          <ac:spMkLst>
            <pc:docMk/>
            <pc:sldMk cId="1484363202" sldId="271"/>
            <ac:spMk id="9" creationId="{18FC95AE-FE5B-1849-82F5-37434214D9F1}"/>
          </ac:spMkLst>
        </pc:spChg>
        <pc:spChg chg="mod">
          <ac:chgData name="Juan Quiroz Aguilera" userId="cfe4cef3-ea1e-477a-a052-376a85ae2585" providerId="ADAL" clId="{27F8670C-8270-9249-8758-CD323193863D}" dt="2019-03-08T09:25:34.025" v="1965" actId="1076"/>
          <ac:spMkLst>
            <pc:docMk/>
            <pc:sldMk cId="1484363202" sldId="271"/>
            <ac:spMk id="11" creationId="{E06461ED-9F02-8743-95F7-00ED181BAB99}"/>
          </ac:spMkLst>
        </pc:spChg>
        <pc:spChg chg="mod">
          <ac:chgData name="Juan Quiroz Aguilera" userId="cfe4cef3-ea1e-477a-a052-376a85ae2585" providerId="ADAL" clId="{27F8670C-8270-9249-8758-CD323193863D}" dt="2019-03-08T09:29:19.096" v="1996" actId="1076"/>
          <ac:spMkLst>
            <pc:docMk/>
            <pc:sldMk cId="1484363202" sldId="271"/>
            <ac:spMk id="12" creationId="{ED4A4EB7-6E24-3E4A-8C58-50A6FC5FAEE9}"/>
          </ac:spMkLst>
        </pc:spChg>
        <pc:spChg chg="mod">
          <ac:chgData name="Juan Quiroz Aguilera" userId="cfe4cef3-ea1e-477a-a052-376a85ae2585" providerId="ADAL" clId="{27F8670C-8270-9249-8758-CD323193863D}" dt="2019-03-08T09:25:34.025" v="1965" actId="1076"/>
          <ac:spMkLst>
            <pc:docMk/>
            <pc:sldMk cId="1484363202" sldId="271"/>
            <ac:spMk id="13" creationId="{92B043DA-31FD-B94D-A764-B60253A5404A}"/>
          </ac:spMkLst>
        </pc:spChg>
        <pc:spChg chg="del">
          <ac:chgData name="Juan Quiroz Aguilera" userId="cfe4cef3-ea1e-477a-a052-376a85ae2585" providerId="ADAL" clId="{27F8670C-8270-9249-8758-CD323193863D}" dt="2019-03-08T09:25:03.931" v="1929" actId="478"/>
          <ac:spMkLst>
            <pc:docMk/>
            <pc:sldMk cId="1484363202" sldId="271"/>
            <ac:spMk id="14" creationId="{7511C00F-16A3-F44B-851C-A0636BCDD275}"/>
          </ac:spMkLst>
        </pc:spChg>
        <pc:spChg chg="add mod">
          <ac:chgData name="Juan Quiroz Aguilera" userId="cfe4cef3-ea1e-477a-a052-376a85ae2585" providerId="ADAL" clId="{27F8670C-8270-9249-8758-CD323193863D}" dt="2019-03-08T09:33:04.342" v="2200" actId="20577"/>
          <ac:spMkLst>
            <pc:docMk/>
            <pc:sldMk cId="1484363202" sldId="271"/>
            <ac:spMk id="15" creationId="{0067355C-EEDC-D346-8D6D-F988ED70FE32}"/>
          </ac:spMkLst>
        </pc:spChg>
      </pc:sldChg>
      <pc:sldChg chg="modSp add modNotesTx">
        <pc:chgData name="Juan Quiroz Aguilera" userId="cfe4cef3-ea1e-477a-a052-376a85ae2585" providerId="ADAL" clId="{27F8670C-8270-9249-8758-CD323193863D}" dt="2019-03-08T09:37:12.548" v="2665" actId="20577"/>
        <pc:sldMkLst>
          <pc:docMk/>
          <pc:sldMk cId="2709012117" sldId="272"/>
        </pc:sldMkLst>
        <pc:spChg chg="mod">
          <ac:chgData name="Juan Quiroz Aguilera" userId="cfe4cef3-ea1e-477a-a052-376a85ae2585" providerId="ADAL" clId="{27F8670C-8270-9249-8758-CD323193863D}" dt="2019-03-08T09:33:54.072" v="2266" actId="20577"/>
          <ac:spMkLst>
            <pc:docMk/>
            <pc:sldMk cId="2709012117" sldId="272"/>
            <ac:spMk id="2" creationId="{F10152F7-226F-724C-ABF1-4AB632C7EB71}"/>
          </ac:spMkLst>
        </pc:spChg>
        <pc:spChg chg="mod">
          <ac:chgData name="Juan Quiroz Aguilera" userId="cfe4cef3-ea1e-477a-a052-376a85ae2585" providerId="ADAL" clId="{27F8670C-8270-9249-8758-CD323193863D}" dt="2019-03-08T09:35:08.244" v="2355" actId="1076"/>
          <ac:spMkLst>
            <pc:docMk/>
            <pc:sldMk cId="2709012117" sldId="272"/>
            <ac:spMk id="12" creationId="{ED4A4EB7-6E24-3E4A-8C58-50A6FC5FAEE9}"/>
          </ac:spMkLst>
        </pc:spChg>
        <pc:spChg chg="mod">
          <ac:chgData name="Juan Quiroz Aguilera" userId="cfe4cef3-ea1e-477a-a052-376a85ae2585" providerId="ADAL" clId="{27F8670C-8270-9249-8758-CD323193863D}" dt="2019-03-08T09:36:15.924" v="2465" actId="1076"/>
          <ac:spMkLst>
            <pc:docMk/>
            <pc:sldMk cId="2709012117" sldId="272"/>
            <ac:spMk id="15" creationId="{0067355C-EEDC-D346-8D6D-F988ED70FE32}"/>
          </ac:spMkLst>
        </pc:spChg>
      </pc:sldChg>
      <pc:sldChg chg="addSp delSp modSp add">
        <pc:chgData name="Juan Quiroz Aguilera" userId="cfe4cef3-ea1e-477a-a052-376a85ae2585" providerId="ADAL" clId="{27F8670C-8270-9249-8758-CD323193863D}" dt="2019-03-08T09:40:47.314" v="2700" actId="20577"/>
        <pc:sldMkLst>
          <pc:docMk/>
          <pc:sldMk cId="3420555755" sldId="273"/>
        </pc:sldMkLst>
        <pc:spChg chg="del">
          <ac:chgData name="Juan Quiroz Aguilera" userId="cfe4cef3-ea1e-477a-a052-376a85ae2585" providerId="ADAL" clId="{27F8670C-8270-9249-8758-CD323193863D}" dt="2019-03-08T09:40:38.388" v="2667"/>
          <ac:spMkLst>
            <pc:docMk/>
            <pc:sldMk cId="3420555755" sldId="273"/>
            <ac:spMk id="2" creationId="{75D09E1B-48AF-A640-8665-1CD858DC6170}"/>
          </ac:spMkLst>
        </pc:spChg>
        <pc:spChg chg="del">
          <ac:chgData name="Juan Quiroz Aguilera" userId="cfe4cef3-ea1e-477a-a052-376a85ae2585" providerId="ADAL" clId="{27F8670C-8270-9249-8758-CD323193863D}" dt="2019-03-08T09:40:38.388" v="2667"/>
          <ac:spMkLst>
            <pc:docMk/>
            <pc:sldMk cId="3420555755" sldId="273"/>
            <ac:spMk id="3" creationId="{879AD4EC-2EB3-3146-9AD6-FAF626120335}"/>
          </ac:spMkLst>
        </pc:spChg>
        <pc:spChg chg="add mod">
          <ac:chgData name="Juan Quiroz Aguilera" userId="cfe4cef3-ea1e-477a-a052-376a85ae2585" providerId="ADAL" clId="{27F8670C-8270-9249-8758-CD323193863D}" dt="2019-03-08T09:40:47.314" v="2700" actId="20577"/>
          <ac:spMkLst>
            <pc:docMk/>
            <pc:sldMk cId="3420555755" sldId="273"/>
            <ac:spMk id="4" creationId="{C7FE3A05-97B9-834D-A86F-6CC01A0B02EF}"/>
          </ac:spMkLst>
        </pc:spChg>
        <pc:spChg chg="add mod">
          <ac:chgData name="Juan Quiroz Aguilera" userId="cfe4cef3-ea1e-477a-a052-376a85ae2585" providerId="ADAL" clId="{27F8670C-8270-9249-8758-CD323193863D}" dt="2019-03-08T09:40:38.388" v="2667"/>
          <ac:spMkLst>
            <pc:docMk/>
            <pc:sldMk cId="3420555755" sldId="273"/>
            <ac:spMk id="5" creationId="{8F4C7E85-9B8D-CD4F-BE40-C24D92BF0EA9}"/>
          </ac:spMkLst>
        </pc:spChg>
      </pc:sldChg>
      <pc:sldChg chg="addSp delSp modSp add">
        <pc:chgData name="Juan Quiroz Aguilera" userId="cfe4cef3-ea1e-477a-a052-376a85ae2585" providerId="ADAL" clId="{27F8670C-8270-9249-8758-CD323193863D}" dt="2019-03-08T09:41:40.953" v="2807" actId="20577"/>
        <pc:sldMkLst>
          <pc:docMk/>
          <pc:sldMk cId="2933007120" sldId="274"/>
        </pc:sldMkLst>
        <pc:spChg chg="del">
          <ac:chgData name="Juan Quiroz Aguilera" userId="cfe4cef3-ea1e-477a-a052-376a85ae2585" providerId="ADAL" clId="{27F8670C-8270-9249-8758-CD323193863D}" dt="2019-03-08T09:40:54.050" v="2702"/>
          <ac:spMkLst>
            <pc:docMk/>
            <pc:sldMk cId="2933007120" sldId="274"/>
            <ac:spMk id="2" creationId="{43D6A7A6-DEFC-DA4E-BE4B-ED1D64F8571F}"/>
          </ac:spMkLst>
        </pc:spChg>
        <pc:spChg chg="del">
          <ac:chgData name="Juan Quiroz Aguilera" userId="cfe4cef3-ea1e-477a-a052-376a85ae2585" providerId="ADAL" clId="{27F8670C-8270-9249-8758-CD323193863D}" dt="2019-03-08T09:40:54.050" v="2702"/>
          <ac:spMkLst>
            <pc:docMk/>
            <pc:sldMk cId="2933007120" sldId="274"/>
            <ac:spMk id="3" creationId="{DEE906B5-0C4B-254A-98B6-A2A00AF8B5C9}"/>
          </ac:spMkLst>
        </pc:spChg>
        <pc:spChg chg="add mod">
          <ac:chgData name="Juan Quiroz Aguilera" userId="cfe4cef3-ea1e-477a-a052-376a85ae2585" providerId="ADAL" clId="{27F8670C-8270-9249-8758-CD323193863D}" dt="2019-03-08T09:41:18.114" v="2726" actId="20577"/>
          <ac:spMkLst>
            <pc:docMk/>
            <pc:sldMk cId="2933007120" sldId="274"/>
            <ac:spMk id="4" creationId="{EEB76B7E-2104-5F4D-8F70-BB9BB2434795}"/>
          </ac:spMkLst>
        </pc:spChg>
        <pc:spChg chg="add mod">
          <ac:chgData name="Juan Quiroz Aguilera" userId="cfe4cef3-ea1e-477a-a052-376a85ae2585" providerId="ADAL" clId="{27F8670C-8270-9249-8758-CD323193863D}" dt="2019-03-08T09:41:40.953" v="2807" actId="20577"/>
          <ac:spMkLst>
            <pc:docMk/>
            <pc:sldMk cId="2933007120" sldId="274"/>
            <ac:spMk id="5" creationId="{0295C15B-DB2E-1845-AAA8-9E96BF6643C5}"/>
          </ac:spMkLst>
        </pc:spChg>
      </pc:sldChg>
      <pc:sldChg chg="addSp delSp modSp add">
        <pc:chgData name="Juan Quiroz Aguilera" userId="cfe4cef3-ea1e-477a-a052-376a85ae2585" providerId="ADAL" clId="{27F8670C-8270-9249-8758-CD323193863D}" dt="2019-03-10T23:15:14.170" v="7428" actId="1076"/>
        <pc:sldMkLst>
          <pc:docMk/>
          <pc:sldMk cId="3167261597" sldId="275"/>
        </pc:sldMkLst>
        <pc:spChg chg="add mod">
          <ac:chgData name="Juan Quiroz Aguilera" userId="cfe4cef3-ea1e-477a-a052-376a85ae2585" providerId="ADAL" clId="{27F8670C-8270-9249-8758-CD323193863D}" dt="2019-03-08T09:52:34.070" v="2878" actId="20577"/>
          <ac:spMkLst>
            <pc:docMk/>
            <pc:sldMk cId="3167261597" sldId="275"/>
            <ac:spMk id="3" creationId="{90C71D84-127D-FB40-AE02-29C0CA18986D}"/>
          </ac:spMkLst>
        </pc:spChg>
        <pc:spChg chg="del">
          <ac:chgData name="Juan Quiroz Aguilera" userId="cfe4cef3-ea1e-477a-a052-376a85ae2585" providerId="ADAL" clId="{27F8670C-8270-9249-8758-CD323193863D}" dt="2019-03-08T09:51:53.132" v="2836" actId="478"/>
          <ac:spMkLst>
            <pc:docMk/>
            <pc:sldMk cId="3167261597" sldId="275"/>
            <ac:spMk id="5" creationId="{0295C15B-DB2E-1845-AAA8-9E96BF6643C5}"/>
          </ac:spMkLst>
        </pc:spChg>
        <pc:spChg chg="add mod">
          <ac:chgData name="Juan Quiroz Aguilera" userId="cfe4cef3-ea1e-477a-a052-376a85ae2585" providerId="ADAL" clId="{27F8670C-8270-9249-8758-CD323193863D}" dt="2019-03-08T09:52:10.592" v="2839"/>
          <ac:spMkLst>
            <pc:docMk/>
            <pc:sldMk cId="3167261597" sldId="275"/>
            <ac:spMk id="6" creationId="{52C58DC9-8E4B-724A-9663-142F1164D650}"/>
          </ac:spMkLst>
        </pc:spChg>
        <pc:picChg chg="add del mod">
          <ac:chgData name="Juan Quiroz Aguilera" userId="cfe4cef3-ea1e-477a-a052-376a85ae2585" providerId="ADAL" clId="{27F8670C-8270-9249-8758-CD323193863D}" dt="2019-03-10T23:15:11.514" v="7427" actId="478"/>
          <ac:picMkLst>
            <pc:docMk/>
            <pc:sldMk cId="3167261597" sldId="275"/>
            <ac:picMk id="2" creationId="{79B393F8-D102-8C46-97A9-180D97AB09B0}"/>
          </ac:picMkLst>
        </pc:picChg>
        <pc:picChg chg="add mod modCrop">
          <ac:chgData name="Juan Quiroz Aguilera" userId="cfe4cef3-ea1e-477a-a052-376a85ae2585" providerId="ADAL" clId="{27F8670C-8270-9249-8758-CD323193863D}" dt="2019-03-10T23:15:14.170" v="7428" actId="1076"/>
          <ac:picMkLst>
            <pc:docMk/>
            <pc:sldMk cId="3167261597" sldId="275"/>
            <ac:picMk id="7" creationId="{542059B2-2ABB-4548-9B44-A939CD150691}"/>
          </ac:picMkLst>
        </pc:picChg>
      </pc:sldChg>
      <pc:sldChg chg="addSp modSp add del">
        <pc:chgData name="Juan Quiroz Aguilera" userId="cfe4cef3-ea1e-477a-a052-376a85ae2585" providerId="ADAL" clId="{27F8670C-8270-9249-8758-CD323193863D}" dt="2019-03-10T22:55:51.449" v="7056" actId="2696"/>
        <pc:sldMkLst>
          <pc:docMk/>
          <pc:sldMk cId="1446397851" sldId="276"/>
        </pc:sldMkLst>
        <pc:picChg chg="add mod modCrop">
          <ac:chgData name="Juan Quiroz Aguilera" userId="cfe4cef3-ea1e-477a-a052-376a85ae2585" providerId="ADAL" clId="{27F8670C-8270-9249-8758-CD323193863D}" dt="2019-03-08T11:14:37.840" v="2936" actId="18331"/>
          <ac:picMkLst>
            <pc:docMk/>
            <pc:sldMk cId="1446397851" sldId="276"/>
            <ac:picMk id="4" creationId="{F9AA4C9D-FD5E-174C-8F63-16A8530BC60A}"/>
          </ac:picMkLst>
        </pc:picChg>
        <pc:picChg chg="add mod modCrop">
          <ac:chgData name="Juan Quiroz Aguilera" userId="cfe4cef3-ea1e-477a-a052-376a85ae2585" providerId="ADAL" clId="{27F8670C-8270-9249-8758-CD323193863D}" dt="2019-03-08T11:14:37.840" v="2936" actId="18331"/>
          <ac:picMkLst>
            <pc:docMk/>
            <pc:sldMk cId="1446397851" sldId="276"/>
            <ac:picMk id="5" creationId="{1575D469-9722-5346-9BEF-4E8B90EDA673}"/>
          </ac:picMkLst>
        </pc:picChg>
      </pc:sldChg>
      <pc:sldChg chg="add del">
        <pc:chgData name="Juan Quiroz Aguilera" userId="cfe4cef3-ea1e-477a-a052-376a85ae2585" providerId="ADAL" clId="{27F8670C-8270-9249-8758-CD323193863D}" dt="2019-03-10T22:56:08.501" v="7060" actId="2696"/>
        <pc:sldMkLst>
          <pc:docMk/>
          <pc:sldMk cId="2595313928" sldId="277"/>
        </pc:sldMkLst>
      </pc:sldChg>
      <pc:sldChg chg="addSp modSp add">
        <pc:chgData name="Juan Quiroz Aguilera" userId="cfe4cef3-ea1e-477a-a052-376a85ae2585" providerId="ADAL" clId="{27F8670C-8270-9249-8758-CD323193863D}" dt="2019-03-08T09:49:50.809" v="2834" actId="14100"/>
        <pc:sldMkLst>
          <pc:docMk/>
          <pc:sldMk cId="1111521465" sldId="278"/>
        </pc:sldMkLst>
        <pc:picChg chg="add mod">
          <ac:chgData name="Juan Quiroz Aguilera" userId="cfe4cef3-ea1e-477a-a052-376a85ae2585" providerId="ADAL" clId="{27F8670C-8270-9249-8758-CD323193863D}" dt="2019-03-08T09:49:50.809" v="2834" actId="14100"/>
          <ac:picMkLst>
            <pc:docMk/>
            <pc:sldMk cId="1111521465" sldId="278"/>
            <ac:picMk id="4" creationId="{83D7AD19-1940-0F4D-9D56-D52B1B331BC5}"/>
          </ac:picMkLst>
        </pc:picChg>
      </pc:sldChg>
      <pc:sldChg chg="addSp delSp modSp add">
        <pc:chgData name="Juan Quiroz Aguilera" userId="cfe4cef3-ea1e-477a-a052-376a85ae2585" providerId="ADAL" clId="{27F8670C-8270-9249-8758-CD323193863D}" dt="2019-03-08T11:13:11.419" v="2928" actId="1076"/>
        <pc:sldMkLst>
          <pc:docMk/>
          <pc:sldMk cId="3080446545" sldId="279"/>
        </pc:sldMkLst>
        <pc:spChg chg="mod">
          <ac:chgData name="Juan Quiroz Aguilera" userId="cfe4cef3-ea1e-477a-a052-376a85ae2585" providerId="ADAL" clId="{27F8670C-8270-9249-8758-CD323193863D}" dt="2019-03-08T11:09:15.650" v="2925" actId="20577"/>
          <ac:spMkLst>
            <pc:docMk/>
            <pc:sldMk cId="3080446545" sldId="279"/>
            <ac:spMk id="2" creationId="{D50BC71A-50EE-1A4A-ABF4-0494A557DBA7}"/>
          </ac:spMkLst>
        </pc:spChg>
        <pc:spChg chg="del">
          <ac:chgData name="Juan Quiroz Aguilera" userId="cfe4cef3-ea1e-477a-a052-376a85ae2585" providerId="ADAL" clId="{27F8670C-8270-9249-8758-CD323193863D}" dt="2019-03-08T11:09:21.017" v="2926"/>
          <ac:spMkLst>
            <pc:docMk/>
            <pc:sldMk cId="3080446545" sldId="279"/>
            <ac:spMk id="3" creationId="{E12CB55F-202F-6144-A403-B4F3C189A169}"/>
          </ac:spMkLst>
        </pc:spChg>
        <pc:spChg chg="del">
          <ac:chgData name="Juan Quiroz Aguilera" userId="cfe4cef3-ea1e-477a-a052-376a85ae2585" providerId="ADAL" clId="{27F8670C-8270-9249-8758-CD323193863D}" dt="2019-03-08T11:09:21.017" v="2926"/>
          <ac:spMkLst>
            <pc:docMk/>
            <pc:sldMk cId="3080446545" sldId="279"/>
            <ac:spMk id="4" creationId="{9DB81AD6-EF07-AE4D-96FA-9990787E2E6E}"/>
          </ac:spMkLst>
        </pc:spChg>
        <pc:spChg chg="add mod">
          <ac:chgData name="Juan Quiroz Aguilera" userId="cfe4cef3-ea1e-477a-a052-376a85ae2585" providerId="ADAL" clId="{27F8670C-8270-9249-8758-CD323193863D}" dt="2019-03-08T11:09:21.017" v="2926"/>
          <ac:spMkLst>
            <pc:docMk/>
            <pc:sldMk cId="3080446545" sldId="279"/>
            <ac:spMk id="5" creationId="{05AEA67B-6D20-F347-9D85-3EA15FCA5BFC}"/>
          </ac:spMkLst>
        </pc:spChg>
        <pc:picChg chg="add mod">
          <ac:chgData name="Juan Quiroz Aguilera" userId="cfe4cef3-ea1e-477a-a052-376a85ae2585" providerId="ADAL" clId="{27F8670C-8270-9249-8758-CD323193863D}" dt="2019-03-08T11:13:11.419" v="2928" actId="1076"/>
          <ac:picMkLst>
            <pc:docMk/>
            <pc:sldMk cId="3080446545" sldId="279"/>
            <ac:picMk id="6" creationId="{A7CFFA1D-6E00-9046-A93C-47E043E22B1A}"/>
          </ac:picMkLst>
        </pc:picChg>
      </pc:sldChg>
      <pc:sldChg chg="addSp delSp modSp add">
        <pc:chgData name="Juan Quiroz Aguilera" userId="cfe4cef3-ea1e-477a-a052-376a85ae2585" providerId="ADAL" clId="{27F8670C-8270-9249-8758-CD323193863D}" dt="2019-03-10T23:18:55.800" v="7564" actId="20577"/>
        <pc:sldMkLst>
          <pc:docMk/>
          <pc:sldMk cId="794955052" sldId="280"/>
        </pc:sldMkLst>
        <pc:spChg chg="mod">
          <ac:chgData name="Juan Quiroz Aguilera" userId="cfe4cef3-ea1e-477a-a052-376a85ae2585" providerId="ADAL" clId="{27F8670C-8270-9249-8758-CD323193863D}" dt="2019-03-10T23:18:55.800" v="7564" actId="20577"/>
          <ac:spMkLst>
            <pc:docMk/>
            <pc:sldMk cId="794955052" sldId="280"/>
            <ac:spMk id="3" creationId="{90C71D84-127D-FB40-AE02-29C0CA18986D}"/>
          </ac:spMkLst>
        </pc:spChg>
        <pc:spChg chg="mod">
          <ac:chgData name="Juan Quiroz Aguilera" userId="cfe4cef3-ea1e-477a-a052-376a85ae2585" providerId="ADAL" clId="{27F8670C-8270-9249-8758-CD323193863D}" dt="2019-03-08T09:53:00.859" v="2898" actId="20577"/>
          <ac:spMkLst>
            <pc:docMk/>
            <pc:sldMk cId="794955052" sldId="280"/>
            <ac:spMk id="4" creationId="{EEB76B7E-2104-5F4D-8F70-BB9BB2434795}"/>
          </ac:spMkLst>
        </pc:spChg>
        <pc:picChg chg="del">
          <ac:chgData name="Juan Quiroz Aguilera" userId="cfe4cef3-ea1e-477a-a052-376a85ae2585" providerId="ADAL" clId="{27F8670C-8270-9249-8758-CD323193863D}" dt="2019-03-10T23:16:05.266" v="7435" actId="478"/>
          <ac:picMkLst>
            <pc:docMk/>
            <pc:sldMk cId="794955052" sldId="280"/>
            <ac:picMk id="2" creationId="{79B393F8-D102-8C46-97A9-180D97AB09B0}"/>
          </ac:picMkLst>
        </pc:picChg>
        <pc:picChg chg="add mod modCrop">
          <ac:chgData name="Juan Quiroz Aguilera" userId="cfe4cef3-ea1e-477a-a052-376a85ae2585" providerId="ADAL" clId="{27F8670C-8270-9249-8758-CD323193863D}" dt="2019-03-10T23:16:08.307" v="7436" actId="1076"/>
          <ac:picMkLst>
            <pc:docMk/>
            <pc:sldMk cId="794955052" sldId="280"/>
            <ac:picMk id="7" creationId="{4E4DB5A5-4D50-0E42-8EF4-61DDDE4E4413}"/>
          </ac:picMkLst>
        </pc:picChg>
      </pc:sldChg>
      <pc:sldChg chg="add del">
        <pc:chgData name="Juan Quiroz Aguilera" userId="cfe4cef3-ea1e-477a-a052-376a85ae2585" providerId="ADAL" clId="{27F8670C-8270-9249-8758-CD323193863D}" dt="2019-03-10T22:56:07.275" v="7059" actId="2696"/>
        <pc:sldMkLst>
          <pc:docMk/>
          <pc:sldMk cId="1872329477" sldId="281"/>
        </pc:sldMkLst>
      </pc:sldChg>
      <pc:sldChg chg="addSp delSp modSp add modAnim modNotesTx">
        <pc:chgData name="Juan Quiroz Aguilera" userId="cfe4cef3-ea1e-477a-a052-376a85ae2585" providerId="ADAL" clId="{27F8670C-8270-9249-8758-CD323193863D}" dt="2019-03-08T11:19:18.061" v="3412" actId="20577"/>
        <pc:sldMkLst>
          <pc:docMk/>
          <pc:sldMk cId="1370195870" sldId="282"/>
        </pc:sldMkLst>
        <pc:spChg chg="mod">
          <ac:chgData name="Juan Quiroz Aguilera" userId="cfe4cef3-ea1e-477a-a052-376a85ae2585" providerId="ADAL" clId="{27F8670C-8270-9249-8758-CD323193863D}" dt="2019-03-08T11:14:57.098" v="2950" actId="20577"/>
          <ac:spMkLst>
            <pc:docMk/>
            <pc:sldMk cId="1370195870" sldId="282"/>
            <ac:spMk id="2" creationId="{F320EA5E-93E6-784B-B6AE-41A64B5FEAC4}"/>
          </ac:spMkLst>
        </pc:spChg>
        <pc:spChg chg="del">
          <ac:chgData name="Juan Quiroz Aguilera" userId="cfe4cef3-ea1e-477a-a052-376a85ae2585" providerId="ADAL" clId="{27F8670C-8270-9249-8758-CD323193863D}" dt="2019-03-08T11:17:16.912" v="3078" actId="478"/>
          <ac:spMkLst>
            <pc:docMk/>
            <pc:sldMk cId="1370195870" sldId="282"/>
            <ac:spMk id="3" creationId="{F09E6F4D-0798-C147-80F4-E89228178F88}"/>
          </ac:spMkLst>
        </pc:spChg>
        <pc:spChg chg="add mod">
          <ac:chgData name="Juan Quiroz Aguilera" userId="cfe4cef3-ea1e-477a-a052-376a85ae2585" providerId="ADAL" clId="{27F8670C-8270-9249-8758-CD323193863D}" dt="2019-03-08T11:17:52.953" v="3090" actId="1076"/>
          <ac:spMkLst>
            <pc:docMk/>
            <pc:sldMk cId="1370195870" sldId="282"/>
            <ac:spMk id="8" creationId="{C6E7D848-E303-C94E-9711-EEF433CACB30}"/>
          </ac:spMkLst>
        </pc:spChg>
        <pc:picChg chg="add mod">
          <ac:chgData name="Juan Quiroz Aguilera" userId="cfe4cef3-ea1e-477a-a052-376a85ae2585" providerId="ADAL" clId="{27F8670C-8270-9249-8758-CD323193863D}" dt="2019-03-08T11:17:26.955" v="3080" actId="1076"/>
          <ac:picMkLst>
            <pc:docMk/>
            <pc:sldMk cId="1370195870" sldId="282"/>
            <ac:picMk id="4" creationId="{CEBDBD2F-1039-A148-A0BC-83F107E8EF62}"/>
          </ac:picMkLst>
        </pc:picChg>
        <pc:picChg chg="add mod">
          <ac:chgData name="Juan Quiroz Aguilera" userId="cfe4cef3-ea1e-477a-a052-376a85ae2585" providerId="ADAL" clId="{27F8670C-8270-9249-8758-CD323193863D}" dt="2019-03-08T11:17:26.955" v="3080" actId="1076"/>
          <ac:picMkLst>
            <pc:docMk/>
            <pc:sldMk cId="1370195870" sldId="282"/>
            <ac:picMk id="5" creationId="{2A41D514-B6D7-4943-8246-AC5ECA7E133E}"/>
          </ac:picMkLst>
        </pc:picChg>
        <pc:picChg chg="add del mod">
          <ac:chgData name="Juan Quiroz Aguilera" userId="cfe4cef3-ea1e-477a-a052-376a85ae2585" providerId="ADAL" clId="{27F8670C-8270-9249-8758-CD323193863D}" dt="2019-03-08T11:16:43.897" v="2997" actId="478"/>
          <ac:picMkLst>
            <pc:docMk/>
            <pc:sldMk cId="1370195870" sldId="282"/>
            <ac:picMk id="6" creationId="{972F104B-7926-3B45-B7C7-FC2D7FBF4742}"/>
          </ac:picMkLst>
        </pc:picChg>
        <pc:picChg chg="add mod">
          <ac:chgData name="Juan Quiroz Aguilera" userId="cfe4cef3-ea1e-477a-a052-376a85ae2585" providerId="ADAL" clId="{27F8670C-8270-9249-8758-CD323193863D}" dt="2019-03-08T11:17:48.014" v="3089" actId="1076"/>
          <ac:picMkLst>
            <pc:docMk/>
            <pc:sldMk cId="1370195870" sldId="282"/>
            <ac:picMk id="7" creationId="{524BC86C-BBE0-6342-AFA8-B615016558C6}"/>
          </ac:picMkLst>
        </pc:picChg>
      </pc:sldChg>
      <pc:sldChg chg="modSp add del modNotesTx">
        <pc:chgData name="Juan Quiroz Aguilera" userId="cfe4cef3-ea1e-477a-a052-376a85ae2585" providerId="ADAL" clId="{27F8670C-8270-9249-8758-CD323193863D}" dt="2019-03-10T22:56:05.073" v="7058" actId="2696"/>
        <pc:sldMkLst>
          <pc:docMk/>
          <pc:sldMk cId="3772163906" sldId="283"/>
        </pc:sldMkLst>
        <pc:spChg chg="mod">
          <ac:chgData name="Juan Quiroz Aguilera" userId="cfe4cef3-ea1e-477a-a052-376a85ae2585" providerId="ADAL" clId="{27F8670C-8270-9249-8758-CD323193863D}" dt="2019-03-08T11:19:53.486" v="3469" actId="20577"/>
          <ac:spMkLst>
            <pc:docMk/>
            <pc:sldMk cId="3772163906" sldId="283"/>
            <ac:spMk id="2" creationId="{F8DF0105-9B7C-B147-9488-E3007808B27B}"/>
          </ac:spMkLst>
        </pc:spChg>
        <pc:spChg chg="mod">
          <ac:chgData name="Juan Quiroz Aguilera" userId="cfe4cef3-ea1e-477a-a052-376a85ae2585" providerId="ADAL" clId="{27F8670C-8270-9249-8758-CD323193863D}" dt="2019-03-08T11:20:02.509" v="3510" actId="20577"/>
          <ac:spMkLst>
            <pc:docMk/>
            <pc:sldMk cId="3772163906" sldId="283"/>
            <ac:spMk id="3" creationId="{BD34E351-8819-7C45-A36C-B0DB95DE8088}"/>
          </ac:spMkLst>
        </pc:spChg>
      </pc:sldChg>
      <pc:sldChg chg="addSp delSp modSp add del ord">
        <pc:chgData name="Juan Quiroz Aguilera" userId="cfe4cef3-ea1e-477a-a052-376a85ae2585" providerId="ADAL" clId="{27F8670C-8270-9249-8758-CD323193863D}" dt="2019-03-10T22:55:59.111" v="7057" actId="2696"/>
        <pc:sldMkLst>
          <pc:docMk/>
          <pc:sldMk cId="2064820994" sldId="284"/>
        </pc:sldMkLst>
        <pc:spChg chg="del">
          <ac:chgData name="Juan Quiroz Aguilera" userId="cfe4cef3-ea1e-477a-a052-376a85ae2585" providerId="ADAL" clId="{27F8670C-8270-9249-8758-CD323193863D}" dt="2019-03-08T11:23:33.949" v="3798" actId="478"/>
          <ac:spMkLst>
            <pc:docMk/>
            <pc:sldMk cId="2064820994" sldId="284"/>
            <ac:spMk id="2" creationId="{8BF4E920-CF95-6146-B69B-34CE743DED9D}"/>
          </ac:spMkLst>
        </pc:spChg>
        <pc:picChg chg="mod">
          <ac:chgData name="Juan Quiroz Aguilera" userId="cfe4cef3-ea1e-477a-a052-376a85ae2585" providerId="ADAL" clId="{27F8670C-8270-9249-8758-CD323193863D}" dt="2019-03-08T11:23:41.400" v="3800" actId="1076"/>
          <ac:picMkLst>
            <pc:docMk/>
            <pc:sldMk cId="2064820994" sldId="284"/>
            <ac:picMk id="4" creationId="{F9AA4C9D-FD5E-174C-8F63-16A8530BC60A}"/>
          </ac:picMkLst>
        </pc:picChg>
        <pc:picChg chg="mod">
          <ac:chgData name="Juan Quiroz Aguilera" userId="cfe4cef3-ea1e-477a-a052-376a85ae2585" providerId="ADAL" clId="{27F8670C-8270-9249-8758-CD323193863D}" dt="2019-03-08T11:23:38.289" v="3799" actId="1076"/>
          <ac:picMkLst>
            <pc:docMk/>
            <pc:sldMk cId="2064820994" sldId="284"/>
            <ac:picMk id="5" creationId="{1575D469-9722-5346-9BEF-4E8B90EDA673}"/>
          </ac:picMkLst>
        </pc:picChg>
        <pc:picChg chg="add mod modCrop">
          <ac:chgData name="Juan Quiroz Aguilera" userId="cfe4cef3-ea1e-477a-a052-376a85ae2585" providerId="ADAL" clId="{27F8670C-8270-9249-8758-CD323193863D}" dt="2019-03-08T11:23:46.771" v="3801" actId="1076"/>
          <ac:picMkLst>
            <pc:docMk/>
            <pc:sldMk cId="2064820994" sldId="284"/>
            <ac:picMk id="6" creationId="{0D9B34D6-1063-EE41-A786-B58AE3776ABC}"/>
          </ac:picMkLst>
        </pc:picChg>
      </pc:sldChg>
      <pc:sldChg chg="addSp delSp modSp add">
        <pc:chgData name="Juan Quiroz Aguilera" userId="cfe4cef3-ea1e-477a-a052-376a85ae2585" providerId="ADAL" clId="{27F8670C-8270-9249-8758-CD323193863D}" dt="2019-03-10T23:16:43.385" v="7438" actId="1076"/>
        <pc:sldMkLst>
          <pc:docMk/>
          <pc:sldMk cId="3253866456" sldId="285"/>
        </pc:sldMkLst>
        <pc:spChg chg="mod">
          <ac:chgData name="Juan Quiroz Aguilera" userId="cfe4cef3-ea1e-477a-a052-376a85ae2585" providerId="ADAL" clId="{27F8670C-8270-9249-8758-CD323193863D}" dt="2019-03-08T11:25:08.199" v="3821" actId="20577"/>
          <ac:spMkLst>
            <pc:docMk/>
            <pc:sldMk cId="3253866456" sldId="285"/>
            <ac:spMk id="2" creationId="{A25AA2DB-E4E8-914A-8974-82F417829455}"/>
          </ac:spMkLst>
        </pc:spChg>
        <pc:spChg chg="del mod">
          <ac:chgData name="Juan Quiroz Aguilera" userId="cfe4cef3-ea1e-477a-a052-376a85ae2585" providerId="ADAL" clId="{27F8670C-8270-9249-8758-CD323193863D}" dt="2019-03-08T11:24:55.673" v="3805" actId="478"/>
          <ac:spMkLst>
            <pc:docMk/>
            <pc:sldMk cId="3253866456" sldId="285"/>
            <ac:spMk id="3" creationId="{98CF4876-6240-994C-B93D-4C74C3AE4A8B}"/>
          </ac:spMkLst>
        </pc:spChg>
        <pc:picChg chg="add mod">
          <ac:chgData name="Juan Quiroz Aguilera" userId="cfe4cef3-ea1e-477a-a052-376a85ae2585" providerId="ADAL" clId="{27F8670C-8270-9249-8758-CD323193863D}" dt="2019-03-10T23:16:43.385" v="7438" actId="1076"/>
          <ac:picMkLst>
            <pc:docMk/>
            <pc:sldMk cId="3253866456" sldId="285"/>
            <ac:picMk id="4" creationId="{CB68C905-5C91-CB4F-BF6E-002449528769}"/>
          </ac:picMkLst>
        </pc:picChg>
      </pc:sldChg>
      <pc:sldChg chg="addSp delSp modSp add modAnim">
        <pc:chgData name="Juan Quiroz Aguilera" userId="cfe4cef3-ea1e-477a-a052-376a85ae2585" providerId="ADAL" clId="{27F8670C-8270-9249-8758-CD323193863D}" dt="2019-03-09T06:27:28.862" v="3974"/>
        <pc:sldMkLst>
          <pc:docMk/>
          <pc:sldMk cId="824729883" sldId="286"/>
        </pc:sldMkLst>
        <pc:spChg chg="mod">
          <ac:chgData name="Juan Quiroz Aguilera" userId="cfe4cef3-ea1e-477a-a052-376a85ae2585" providerId="ADAL" clId="{27F8670C-8270-9249-8758-CD323193863D}" dt="2019-03-08T11:27:18.271" v="3837" actId="20577"/>
          <ac:spMkLst>
            <pc:docMk/>
            <pc:sldMk cId="824729883" sldId="286"/>
            <ac:spMk id="2" creationId="{35C69CDC-4B8B-2C43-B7E3-9BE72D3EF789}"/>
          </ac:spMkLst>
        </pc:spChg>
        <pc:spChg chg="del mod">
          <ac:chgData name="Juan Quiroz Aguilera" userId="cfe4cef3-ea1e-477a-a052-376a85ae2585" providerId="ADAL" clId="{27F8670C-8270-9249-8758-CD323193863D}" dt="2019-03-09T06:26:22.930" v="3965" actId="478"/>
          <ac:spMkLst>
            <pc:docMk/>
            <pc:sldMk cId="824729883" sldId="286"/>
            <ac:spMk id="3" creationId="{638E2F45-438A-4B42-B769-304D005FCE5A}"/>
          </ac:spMkLst>
        </pc:spChg>
        <pc:spChg chg="add mod">
          <ac:chgData name="Juan Quiroz Aguilera" userId="cfe4cef3-ea1e-477a-a052-376a85ae2585" providerId="ADAL" clId="{27F8670C-8270-9249-8758-CD323193863D}" dt="2019-03-09T06:26:54.205" v="3970" actId="1076"/>
          <ac:spMkLst>
            <pc:docMk/>
            <pc:sldMk cId="824729883" sldId="286"/>
            <ac:spMk id="5" creationId="{DAEDF267-EE53-654B-994D-1FD47E3A9870}"/>
          </ac:spMkLst>
        </pc:spChg>
        <pc:spChg chg="add del">
          <ac:chgData name="Juan Quiroz Aguilera" userId="cfe4cef3-ea1e-477a-a052-376a85ae2585" providerId="ADAL" clId="{27F8670C-8270-9249-8758-CD323193863D}" dt="2019-03-09T06:26:49.131" v="3968" actId="478"/>
          <ac:spMkLst>
            <pc:docMk/>
            <pc:sldMk cId="824729883" sldId="286"/>
            <ac:spMk id="6" creationId="{6C0738AB-C2F9-BE4B-81E4-2589C825A373}"/>
          </ac:spMkLst>
        </pc:spChg>
        <pc:spChg chg="add mod">
          <ac:chgData name="Juan Quiroz Aguilera" userId="cfe4cef3-ea1e-477a-a052-376a85ae2585" providerId="ADAL" clId="{27F8670C-8270-9249-8758-CD323193863D}" dt="2019-03-09T06:27:22.218" v="3973" actId="1076"/>
          <ac:spMkLst>
            <pc:docMk/>
            <pc:sldMk cId="824729883" sldId="286"/>
            <ac:spMk id="7" creationId="{ADDDCEA5-BB1B-674A-A7ED-0C3C9B44AFF2}"/>
          </ac:spMkLst>
        </pc:spChg>
        <pc:picChg chg="add mod">
          <ac:chgData name="Juan Quiroz Aguilera" userId="cfe4cef3-ea1e-477a-a052-376a85ae2585" providerId="ADAL" clId="{27F8670C-8270-9249-8758-CD323193863D}" dt="2019-03-09T06:26:51.224" v="3969" actId="1076"/>
          <ac:picMkLst>
            <pc:docMk/>
            <pc:sldMk cId="824729883" sldId="286"/>
            <ac:picMk id="4" creationId="{E24FBFFB-FBBE-BE42-AB47-0293466E8634}"/>
          </ac:picMkLst>
        </pc:picChg>
      </pc:sldChg>
      <pc:sldChg chg="addSp delSp modSp add mod setBg">
        <pc:chgData name="Juan Quiroz Aguilera" userId="cfe4cef3-ea1e-477a-a052-376a85ae2585" providerId="ADAL" clId="{27F8670C-8270-9249-8758-CD323193863D}" dt="2019-03-10T06:10:37.450" v="6303" actId="1076"/>
        <pc:sldMkLst>
          <pc:docMk/>
          <pc:sldMk cId="2524985473" sldId="287"/>
        </pc:sldMkLst>
        <pc:spChg chg="del mod">
          <ac:chgData name="Juan Quiroz Aguilera" userId="cfe4cef3-ea1e-477a-a052-376a85ae2585" providerId="ADAL" clId="{27F8670C-8270-9249-8758-CD323193863D}" dt="2019-03-10T06:10:27.306" v="6300" actId="478"/>
          <ac:spMkLst>
            <pc:docMk/>
            <pc:sldMk cId="2524985473" sldId="287"/>
            <ac:spMk id="2" creationId="{D1FB2D07-D76B-6149-834D-9575FD5EA810}"/>
          </ac:spMkLst>
        </pc:spChg>
        <pc:spChg chg="del mod">
          <ac:chgData name="Juan Quiroz Aguilera" userId="cfe4cef3-ea1e-477a-a052-376a85ae2585" providerId="ADAL" clId="{27F8670C-8270-9249-8758-CD323193863D}" dt="2019-03-10T06:10:22.864" v="6298" actId="478"/>
          <ac:spMkLst>
            <pc:docMk/>
            <pc:sldMk cId="2524985473" sldId="287"/>
            <ac:spMk id="3" creationId="{11CF4EF8-B509-FD4E-8FE0-BABA80ED6B26}"/>
          </ac:spMkLst>
        </pc:spChg>
        <pc:spChg chg="add del mod">
          <ac:chgData name="Juan Quiroz Aguilera" userId="cfe4cef3-ea1e-477a-a052-376a85ae2585" providerId="ADAL" clId="{27F8670C-8270-9249-8758-CD323193863D}" dt="2019-03-10T06:10:32.935" v="6301" actId="26606"/>
          <ac:spMkLst>
            <pc:docMk/>
            <pc:sldMk cId="2524985473" sldId="287"/>
            <ac:spMk id="5" creationId="{695089AC-4510-E74B-A803-69886B36451C}"/>
          </ac:spMkLst>
        </pc:spChg>
        <pc:spChg chg="add del mod">
          <ac:chgData name="Juan Quiroz Aguilera" userId="cfe4cef3-ea1e-477a-a052-376a85ae2585" providerId="ADAL" clId="{27F8670C-8270-9249-8758-CD323193863D}" dt="2019-03-10T06:10:32.935" v="6301" actId="26606"/>
          <ac:spMkLst>
            <pc:docMk/>
            <pc:sldMk cId="2524985473" sldId="287"/>
            <ac:spMk id="8" creationId="{3BE4A1D3-6FA6-2449-AB65-11250E7FAA2F}"/>
          </ac:spMkLst>
        </pc:spChg>
        <pc:picChg chg="add del">
          <ac:chgData name="Juan Quiroz Aguilera" userId="cfe4cef3-ea1e-477a-a052-376a85ae2585" providerId="ADAL" clId="{27F8670C-8270-9249-8758-CD323193863D}" dt="2019-03-10T06:10:32.935" v="6301" actId="26606"/>
          <ac:picMkLst>
            <pc:docMk/>
            <pc:sldMk cId="2524985473" sldId="287"/>
            <ac:picMk id="6" creationId="{CF4C03AC-2BBE-864A-8846-811769A1516F}"/>
          </ac:picMkLst>
        </pc:picChg>
        <pc:picChg chg="add mod">
          <ac:chgData name="Juan Quiroz Aguilera" userId="cfe4cef3-ea1e-477a-a052-376a85ae2585" providerId="ADAL" clId="{27F8670C-8270-9249-8758-CD323193863D}" dt="2019-03-10T06:10:37.450" v="6303" actId="1076"/>
          <ac:picMkLst>
            <pc:docMk/>
            <pc:sldMk cId="2524985473" sldId="287"/>
            <ac:picMk id="11" creationId="{CF4C03AC-2BBE-864A-8846-811769A1516F}"/>
          </ac:picMkLst>
        </pc:picChg>
      </pc:sldChg>
      <pc:sldChg chg="modSp add del">
        <pc:chgData name="Juan Quiroz Aguilera" userId="cfe4cef3-ea1e-477a-a052-376a85ae2585" providerId="ADAL" clId="{27F8670C-8270-9249-8758-CD323193863D}" dt="2019-03-10T22:58:11.188" v="7127" actId="2696"/>
        <pc:sldMkLst>
          <pc:docMk/>
          <pc:sldMk cId="1272234305" sldId="288"/>
        </pc:sldMkLst>
        <pc:spChg chg="mod">
          <ac:chgData name="Juan Quiroz Aguilera" userId="cfe4cef3-ea1e-477a-a052-376a85ae2585" providerId="ADAL" clId="{27F8670C-8270-9249-8758-CD323193863D}" dt="2019-03-08T11:46:46.447" v="3910" actId="20577"/>
          <ac:spMkLst>
            <pc:docMk/>
            <pc:sldMk cId="1272234305" sldId="288"/>
            <ac:spMk id="2" creationId="{4F8462B9-B38D-0A4B-9552-7DD202ABCDAA}"/>
          </ac:spMkLst>
        </pc:spChg>
        <pc:spChg chg="mod">
          <ac:chgData name="Juan Quiroz Aguilera" userId="cfe4cef3-ea1e-477a-a052-376a85ae2585" providerId="ADAL" clId="{27F8670C-8270-9249-8758-CD323193863D}" dt="2019-03-08T11:46:51.378" v="3927" actId="20577"/>
          <ac:spMkLst>
            <pc:docMk/>
            <pc:sldMk cId="1272234305" sldId="288"/>
            <ac:spMk id="3" creationId="{D8BC115F-2457-FD4B-9EAE-9FA49D879857}"/>
          </ac:spMkLst>
        </pc:spChg>
      </pc:sldChg>
      <pc:sldChg chg="modSp add">
        <pc:chgData name="Juan Quiroz Aguilera" userId="cfe4cef3-ea1e-477a-a052-376a85ae2585" providerId="ADAL" clId="{27F8670C-8270-9249-8758-CD323193863D}" dt="2019-03-10T23:12:33.439" v="7394" actId="20577"/>
        <pc:sldMkLst>
          <pc:docMk/>
          <pc:sldMk cId="2005437493" sldId="289"/>
        </pc:sldMkLst>
        <pc:spChg chg="mod">
          <ac:chgData name="Juan Quiroz Aguilera" userId="cfe4cef3-ea1e-477a-a052-376a85ae2585" providerId="ADAL" clId="{27F8670C-8270-9249-8758-CD323193863D}" dt="2019-03-09T05:07:11.762" v="3944" actId="20577"/>
          <ac:spMkLst>
            <pc:docMk/>
            <pc:sldMk cId="2005437493" sldId="289"/>
            <ac:spMk id="2" creationId="{4A2F06FD-1555-194D-BABD-A095FB2C3EE3}"/>
          </ac:spMkLst>
        </pc:spChg>
        <pc:spChg chg="mod">
          <ac:chgData name="Juan Quiroz Aguilera" userId="cfe4cef3-ea1e-477a-a052-376a85ae2585" providerId="ADAL" clId="{27F8670C-8270-9249-8758-CD323193863D}" dt="2019-03-10T23:12:33.439" v="7394" actId="20577"/>
          <ac:spMkLst>
            <pc:docMk/>
            <pc:sldMk cId="2005437493" sldId="289"/>
            <ac:spMk id="3" creationId="{AFD8F83F-31F2-6249-831A-BFC337E9FD53}"/>
          </ac:spMkLst>
        </pc:spChg>
      </pc:sldChg>
      <pc:sldChg chg="modSp add del">
        <pc:chgData name="Juan Quiroz Aguilera" userId="cfe4cef3-ea1e-477a-a052-376a85ae2585" providerId="ADAL" clId="{27F8670C-8270-9249-8758-CD323193863D}" dt="2019-03-10T06:10:41.625" v="6304" actId="2696"/>
        <pc:sldMkLst>
          <pc:docMk/>
          <pc:sldMk cId="3587858291" sldId="290"/>
        </pc:sldMkLst>
        <pc:spChg chg="mod">
          <ac:chgData name="Juan Quiroz Aguilera" userId="cfe4cef3-ea1e-477a-a052-376a85ae2585" providerId="ADAL" clId="{27F8670C-8270-9249-8758-CD323193863D}" dt="2019-03-09T05:07:21.898" v="3961" actId="20577"/>
          <ac:spMkLst>
            <pc:docMk/>
            <pc:sldMk cId="3587858291" sldId="290"/>
            <ac:spMk id="2" creationId="{FF83058B-6366-8B43-9B5E-DFA6CD6AE3B3}"/>
          </ac:spMkLst>
        </pc:spChg>
      </pc:sldChg>
      <pc:sldChg chg="addSp delSp modSp add">
        <pc:chgData name="Juan Quiroz Aguilera" userId="cfe4cef3-ea1e-477a-a052-376a85ae2585" providerId="ADAL" clId="{27F8670C-8270-9249-8758-CD323193863D}" dt="2019-03-09T06:53:31.969" v="4001" actId="20577"/>
        <pc:sldMkLst>
          <pc:docMk/>
          <pc:sldMk cId="2660498185" sldId="291"/>
        </pc:sldMkLst>
        <pc:spChg chg="mod">
          <ac:chgData name="Juan Quiroz Aguilera" userId="cfe4cef3-ea1e-477a-a052-376a85ae2585" providerId="ADAL" clId="{27F8670C-8270-9249-8758-CD323193863D}" dt="2019-03-09T06:53:31.969" v="4001" actId="20577"/>
          <ac:spMkLst>
            <pc:docMk/>
            <pc:sldMk cId="2660498185" sldId="291"/>
            <ac:spMk id="2" creationId="{35C69CDC-4B8B-2C43-B7E3-9BE72D3EF789}"/>
          </ac:spMkLst>
        </pc:spChg>
        <pc:spChg chg="mod">
          <ac:chgData name="Juan Quiroz Aguilera" userId="cfe4cef3-ea1e-477a-a052-376a85ae2585" providerId="ADAL" clId="{27F8670C-8270-9249-8758-CD323193863D}" dt="2019-03-09T06:53:26.916" v="3988" actId="1076"/>
          <ac:spMkLst>
            <pc:docMk/>
            <pc:sldMk cId="2660498185" sldId="291"/>
            <ac:spMk id="5" creationId="{DAEDF267-EE53-654B-994D-1FD47E3A9870}"/>
          </ac:spMkLst>
        </pc:spChg>
        <pc:spChg chg="mod">
          <ac:chgData name="Juan Quiroz Aguilera" userId="cfe4cef3-ea1e-477a-a052-376a85ae2585" providerId="ADAL" clId="{27F8670C-8270-9249-8758-CD323193863D}" dt="2019-03-09T06:52:55.821" v="3981" actId="1076"/>
          <ac:spMkLst>
            <pc:docMk/>
            <pc:sldMk cId="2660498185" sldId="291"/>
            <ac:spMk id="7" creationId="{ADDDCEA5-BB1B-674A-A7ED-0C3C9B44AFF2}"/>
          </ac:spMkLst>
        </pc:spChg>
        <pc:picChg chg="add mod modCrop">
          <ac:chgData name="Juan Quiroz Aguilera" userId="cfe4cef3-ea1e-477a-a052-376a85ae2585" providerId="ADAL" clId="{27F8670C-8270-9249-8758-CD323193863D}" dt="2019-03-09T06:53:19.969" v="3987" actId="18331"/>
          <ac:picMkLst>
            <pc:docMk/>
            <pc:sldMk cId="2660498185" sldId="291"/>
            <ac:picMk id="3" creationId="{D44BF741-8732-F843-8C0D-CA8F692A148F}"/>
          </ac:picMkLst>
        </pc:picChg>
        <pc:picChg chg="del mod">
          <ac:chgData name="Juan Quiroz Aguilera" userId="cfe4cef3-ea1e-477a-a052-376a85ae2585" providerId="ADAL" clId="{27F8670C-8270-9249-8758-CD323193863D}" dt="2019-03-09T06:52:41.677" v="3977" actId="478"/>
          <ac:picMkLst>
            <pc:docMk/>
            <pc:sldMk cId="2660498185" sldId="291"/>
            <ac:picMk id="4" creationId="{E24FBFFB-FBBE-BE42-AB47-0293466E8634}"/>
          </ac:picMkLst>
        </pc:picChg>
      </pc:sldChg>
      <pc:sldChg chg="addSp delSp modSp add mod setBg modAnim">
        <pc:chgData name="Juan Quiroz Aguilera" userId="cfe4cef3-ea1e-477a-a052-376a85ae2585" providerId="ADAL" clId="{27F8670C-8270-9249-8758-CD323193863D}" dt="2019-03-10T22:31:11.883" v="6872" actId="20577"/>
        <pc:sldMkLst>
          <pc:docMk/>
          <pc:sldMk cId="3588252523" sldId="292"/>
        </pc:sldMkLst>
        <pc:spChg chg="mod">
          <ac:chgData name="Juan Quiroz Aguilera" userId="cfe4cef3-ea1e-477a-a052-376a85ae2585" providerId="ADAL" clId="{27F8670C-8270-9249-8758-CD323193863D}" dt="2019-03-10T04:05:53.208" v="5264" actId="26606"/>
          <ac:spMkLst>
            <pc:docMk/>
            <pc:sldMk cId="3588252523" sldId="292"/>
            <ac:spMk id="2" creationId="{E6463D44-C312-7045-BEE5-9CEF1D7C2A6A}"/>
          </ac:spMkLst>
        </pc:spChg>
        <pc:spChg chg="mod">
          <ac:chgData name="Juan Quiroz Aguilera" userId="cfe4cef3-ea1e-477a-a052-376a85ae2585" providerId="ADAL" clId="{27F8670C-8270-9249-8758-CD323193863D}" dt="2019-03-10T22:31:11.883" v="6872" actId="20577"/>
          <ac:spMkLst>
            <pc:docMk/>
            <pc:sldMk cId="3588252523" sldId="292"/>
            <ac:spMk id="3" creationId="{DB4CE82A-636A-7D48-8525-AD623E5E287E}"/>
          </ac:spMkLst>
        </pc:spChg>
        <pc:spChg chg="add del mod">
          <ac:chgData name="Juan Quiroz Aguilera" userId="cfe4cef3-ea1e-477a-a052-376a85ae2585" providerId="ADAL" clId="{27F8670C-8270-9249-8758-CD323193863D}" dt="2019-03-10T03:58:20.283" v="5249"/>
          <ac:spMkLst>
            <pc:docMk/>
            <pc:sldMk cId="3588252523" sldId="292"/>
            <ac:spMk id="4" creationId="{4D6F54EA-58FE-0C48-8CDC-DC84E9276914}"/>
          </ac:spMkLst>
        </pc:spChg>
        <pc:picChg chg="add del mod modCrop">
          <ac:chgData name="Juan Quiroz Aguilera" userId="cfe4cef3-ea1e-477a-a052-376a85ae2585" providerId="ADAL" clId="{27F8670C-8270-9249-8758-CD323193863D}" dt="2019-03-10T21:37:14.195" v="6326" actId="478"/>
          <ac:picMkLst>
            <pc:docMk/>
            <pc:sldMk cId="3588252523" sldId="292"/>
            <ac:picMk id="5" creationId="{76BC3172-7956-B441-A278-62BB980EF4BE}"/>
          </ac:picMkLst>
        </pc:picChg>
        <pc:picChg chg="add mod">
          <ac:chgData name="Juan Quiroz Aguilera" userId="cfe4cef3-ea1e-477a-a052-376a85ae2585" providerId="ADAL" clId="{27F8670C-8270-9249-8758-CD323193863D}" dt="2019-03-10T21:37:44.693" v="6329" actId="1076"/>
          <ac:picMkLst>
            <pc:docMk/>
            <pc:sldMk cId="3588252523" sldId="292"/>
            <ac:picMk id="6" creationId="{60D3DD0F-3BA0-9E48-8C96-BD329803921A}"/>
          </ac:picMkLst>
        </pc:picChg>
        <pc:picChg chg="add mod">
          <ac:chgData name="Juan Quiroz Aguilera" userId="cfe4cef3-ea1e-477a-a052-376a85ae2585" providerId="ADAL" clId="{27F8670C-8270-9249-8758-CD323193863D}" dt="2019-03-10T21:37:44.693" v="6329" actId="1076"/>
          <ac:picMkLst>
            <pc:docMk/>
            <pc:sldMk cId="3588252523" sldId="292"/>
            <ac:picMk id="7" creationId="{1C24A447-BCD9-9E48-B933-0D1EDDCB78BA}"/>
          </ac:picMkLst>
        </pc:picChg>
      </pc:sldChg>
      <pc:sldChg chg="modSp add del ord">
        <pc:chgData name="Juan Quiroz Aguilera" userId="cfe4cef3-ea1e-477a-a052-376a85ae2585" providerId="ADAL" clId="{27F8670C-8270-9249-8758-CD323193863D}" dt="2019-03-10T04:13:21.810" v="5579" actId="2696"/>
        <pc:sldMkLst>
          <pc:docMk/>
          <pc:sldMk cId="908699955" sldId="293"/>
        </pc:sldMkLst>
        <pc:spChg chg="mod">
          <ac:chgData name="Juan Quiroz Aguilera" userId="cfe4cef3-ea1e-477a-a052-376a85ae2585" providerId="ADAL" clId="{27F8670C-8270-9249-8758-CD323193863D}" dt="2019-03-09T08:37:08.272" v="4540" actId="20577"/>
          <ac:spMkLst>
            <pc:docMk/>
            <pc:sldMk cId="908699955" sldId="293"/>
            <ac:spMk id="2" creationId="{CB3375A8-1F54-A94E-99F4-C62CBC3E0D3B}"/>
          </ac:spMkLst>
        </pc:spChg>
      </pc:sldChg>
      <pc:sldChg chg="addSp delSp modSp add ord modAnim modNotesTx">
        <pc:chgData name="Juan Quiroz Aguilera" userId="cfe4cef3-ea1e-477a-a052-376a85ae2585" providerId="ADAL" clId="{27F8670C-8270-9249-8758-CD323193863D}" dt="2019-03-11T01:48:56.129" v="7909" actId="20577"/>
        <pc:sldMkLst>
          <pc:docMk/>
          <pc:sldMk cId="283076698" sldId="294"/>
        </pc:sldMkLst>
        <pc:spChg chg="mod">
          <ac:chgData name="Juan Quiroz Aguilera" userId="cfe4cef3-ea1e-477a-a052-376a85ae2585" providerId="ADAL" clId="{27F8670C-8270-9249-8758-CD323193863D}" dt="2019-03-09T08:31:14.798" v="4347" actId="1076"/>
          <ac:spMkLst>
            <pc:docMk/>
            <pc:sldMk cId="283076698" sldId="294"/>
            <ac:spMk id="2" creationId="{3C57A875-C986-D640-BA10-40F3EE74BF69}"/>
          </ac:spMkLst>
        </pc:spChg>
        <pc:spChg chg="add mod">
          <ac:chgData name="Juan Quiroz Aguilera" userId="cfe4cef3-ea1e-477a-a052-376a85ae2585" providerId="ADAL" clId="{27F8670C-8270-9249-8758-CD323193863D}" dt="2019-03-09T08:35:57.848" v="4495" actId="1035"/>
          <ac:spMkLst>
            <pc:docMk/>
            <pc:sldMk cId="283076698" sldId="294"/>
            <ac:spMk id="3" creationId="{5F8E3C1B-347A-C240-80E5-AA86620E02B1}"/>
          </ac:spMkLst>
        </pc:spChg>
        <pc:spChg chg="mod">
          <ac:chgData name="Juan Quiroz Aguilera" userId="cfe4cef3-ea1e-477a-a052-376a85ae2585" providerId="ADAL" clId="{27F8670C-8270-9249-8758-CD323193863D}" dt="2019-03-11T01:48:56.129" v="7909" actId="20577"/>
          <ac:spMkLst>
            <pc:docMk/>
            <pc:sldMk cId="283076698" sldId="294"/>
            <ac:spMk id="6" creationId="{31BEAE5C-A26F-4642-B989-16FD152A1909}"/>
          </ac:spMkLst>
        </pc:spChg>
        <pc:spChg chg="del">
          <ac:chgData name="Juan Quiroz Aguilera" userId="cfe4cef3-ea1e-477a-a052-376a85ae2585" providerId="ADAL" clId="{27F8670C-8270-9249-8758-CD323193863D}" dt="2019-03-09T08:31:20.203" v="4349" actId="478"/>
          <ac:spMkLst>
            <pc:docMk/>
            <pc:sldMk cId="283076698" sldId="294"/>
            <ac:spMk id="7" creationId="{548B8320-10BF-AA4D-94AF-D781DA23240A}"/>
          </ac:spMkLst>
        </pc:spChg>
        <pc:spChg chg="del">
          <ac:chgData name="Juan Quiroz Aguilera" userId="cfe4cef3-ea1e-477a-a052-376a85ae2585" providerId="ADAL" clId="{27F8670C-8270-9249-8758-CD323193863D}" dt="2019-03-09T08:31:18.020" v="4348" actId="478"/>
          <ac:spMkLst>
            <pc:docMk/>
            <pc:sldMk cId="283076698" sldId="294"/>
            <ac:spMk id="8" creationId="{808032D6-FE78-864E-AD70-FE1A2815001B}"/>
          </ac:spMkLst>
        </pc:spChg>
        <pc:spChg chg="mod">
          <ac:chgData name="Juan Quiroz Aguilera" userId="cfe4cef3-ea1e-477a-a052-376a85ae2585" providerId="ADAL" clId="{27F8670C-8270-9249-8758-CD323193863D}" dt="2019-03-09T08:35:57.848" v="4495" actId="1035"/>
          <ac:spMkLst>
            <pc:docMk/>
            <pc:sldMk cId="283076698" sldId="294"/>
            <ac:spMk id="9" creationId="{E98923CF-7179-1D41-8221-77C30CCE4B0E}"/>
          </ac:spMkLst>
        </pc:spChg>
        <pc:spChg chg="del">
          <ac:chgData name="Juan Quiroz Aguilera" userId="cfe4cef3-ea1e-477a-a052-376a85ae2585" providerId="ADAL" clId="{27F8670C-8270-9249-8758-CD323193863D}" dt="2019-03-09T08:31:22.419" v="4350" actId="478"/>
          <ac:spMkLst>
            <pc:docMk/>
            <pc:sldMk cId="283076698" sldId="294"/>
            <ac:spMk id="10" creationId="{7CC97975-119B-8D4F-9FD2-5729A739366D}"/>
          </ac:spMkLst>
        </pc:spChg>
        <pc:spChg chg="del">
          <ac:chgData name="Juan Quiroz Aguilera" userId="cfe4cef3-ea1e-477a-a052-376a85ae2585" providerId="ADAL" clId="{27F8670C-8270-9249-8758-CD323193863D}" dt="2019-03-09T08:31:18.020" v="4348" actId="478"/>
          <ac:spMkLst>
            <pc:docMk/>
            <pc:sldMk cId="283076698" sldId="294"/>
            <ac:spMk id="11" creationId="{B38B35C3-2362-2848-A0E9-3422DBD1F6FF}"/>
          </ac:spMkLst>
        </pc:spChg>
        <pc:spChg chg="del mod">
          <ac:chgData name="Juan Quiroz Aguilera" userId="cfe4cef3-ea1e-477a-a052-376a85ae2585" providerId="ADAL" clId="{27F8670C-8270-9249-8758-CD323193863D}" dt="2019-03-09T08:32:20.988" v="4384" actId="478"/>
          <ac:spMkLst>
            <pc:docMk/>
            <pc:sldMk cId="283076698" sldId="294"/>
            <ac:spMk id="12" creationId="{1F8B24C6-8158-CD49-ABFF-0D003FAD667C}"/>
          </ac:spMkLst>
        </pc:spChg>
        <pc:spChg chg="del">
          <ac:chgData name="Juan Quiroz Aguilera" userId="cfe4cef3-ea1e-477a-a052-376a85ae2585" providerId="ADAL" clId="{27F8670C-8270-9249-8758-CD323193863D}" dt="2019-03-09T08:31:25.097" v="4351" actId="478"/>
          <ac:spMkLst>
            <pc:docMk/>
            <pc:sldMk cId="283076698" sldId="294"/>
            <ac:spMk id="13" creationId="{CF934834-788D-6E4D-AB6E-A680D43C2766}"/>
          </ac:spMkLst>
        </pc:spChg>
        <pc:spChg chg="del">
          <ac:chgData name="Juan Quiroz Aguilera" userId="cfe4cef3-ea1e-477a-a052-376a85ae2585" providerId="ADAL" clId="{27F8670C-8270-9249-8758-CD323193863D}" dt="2019-03-09T08:31:18.020" v="4348" actId="478"/>
          <ac:spMkLst>
            <pc:docMk/>
            <pc:sldMk cId="283076698" sldId="294"/>
            <ac:spMk id="14" creationId="{EF1D77CC-98FB-524F-99F7-FC3A86E77D8D}"/>
          </ac:spMkLst>
        </pc:spChg>
        <pc:spChg chg="del">
          <ac:chgData name="Juan Quiroz Aguilera" userId="cfe4cef3-ea1e-477a-a052-376a85ae2585" providerId="ADAL" clId="{27F8670C-8270-9249-8758-CD323193863D}" dt="2019-03-09T08:31:18.020" v="4348" actId="478"/>
          <ac:spMkLst>
            <pc:docMk/>
            <pc:sldMk cId="283076698" sldId="294"/>
            <ac:spMk id="15" creationId="{6A11982F-DB07-B84C-8EBA-BD54E3B0CB60}"/>
          </ac:spMkLst>
        </pc:spChg>
        <pc:spChg chg="add mod">
          <ac:chgData name="Juan Quiroz Aguilera" userId="cfe4cef3-ea1e-477a-a052-376a85ae2585" providerId="ADAL" clId="{27F8670C-8270-9249-8758-CD323193863D}" dt="2019-03-09T08:35:57.848" v="4495" actId="1035"/>
          <ac:spMkLst>
            <pc:docMk/>
            <pc:sldMk cId="283076698" sldId="294"/>
            <ac:spMk id="16" creationId="{638DB9E5-7E6D-2D4B-84DB-430A8DB4DE05}"/>
          </ac:spMkLst>
        </pc:spChg>
        <pc:spChg chg="del">
          <ac:chgData name="Juan Quiroz Aguilera" userId="cfe4cef3-ea1e-477a-a052-376a85ae2585" providerId="ADAL" clId="{27F8670C-8270-9249-8758-CD323193863D}" dt="2019-03-09T08:31:18.020" v="4348" actId="478"/>
          <ac:spMkLst>
            <pc:docMk/>
            <pc:sldMk cId="283076698" sldId="294"/>
            <ac:spMk id="17" creationId="{46B97B6E-9FC5-5B4B-95DA-36E0003633C9}"/>
          </ac:spMkLst>
        </pc:spChg>
        <pc:spChg chg="add mod">
          <ac:chgData name="Juan Quiroz Aguilera" userId="cfe4cef3-ea1e-477a-a052-376a85ae2585" providerId="ADAL" clId="{27F8670C-8270-9249-8758-CD323193863D}" dt="2019-03-09T08:35:57.848" v="4495" actId="1035"/>
          <ac:spMkLst>
            <pc:docMk/>
            <pc:sldMk cId="283076698" sldId="294"/>
            <ac:spMk id="18" creationId="{C569355F-B38A-9542-9B43-16862DDAD042}"/>
          </ac:spMkLst>
        </pc:spChg>
        <pc:picChg chg="mod">
          <ac:chgData name="Juan Quiroz Aguilera" userId="cfe4cef3-ea1e-477a-a052-376a85ae2585" providerId="ADAL" clId="{27F8670C-8270-9249-8758-CD323193863D}" dt="2019-03-09T08:35:57.848" v="4495" actId="1035"/>
          <ac:picMkLst>
            <pc:docMk/>
            <pc:sldMk cId="283076698" sldId="294"/>
            <ac:picMk id="4" creationId="{95305771-284C-4C41-96E5-D9A40CFE409F}"/>
          </ac:picMkLst>
        </pc:picChg>
        <pc:picChg chg="del">
          <ac:chgData name="Juan Quiroz Aguilera" userId="cfe4cef3-ea1e-477a-a052-376a85ae2585" providerId="ADAL" clId="{27F8670C-8270-9249-8758-CD323193863D}" dt="2019-03-09T08:31:18.020" v="4348" actId="478"/>
          <ac:picMkLst>
            <pc:docMk/>
            <pc:sldMk cId="283076698" sldId="294"/>
            <ac:picMk id="19" creationId="{60B73AFD-DEB7-CE4C-9895-BFDDD56169D4}"/>
          </ac:picMkLst>
        </pc:picChg>
      </pc:sldChg>
      <pc:sldChg chg="addSp delSp modSp add ord modNotesTx">
        <pc:chgData name="Juan Quiroz Aguilera" userId="cfe4cef3-ea1e-477a-a052-376a85ae2585" providerId="ADAL" clId="{27F8670C-8270-9249-8758-CD323193863D}" dt="2019-03-10T22:34:23.856" v="6888" actId="27636"/>
        <pc:sldMkLst>
          <pc:docMk/>
          <pc:sldMk cId="4088484459" sldId="295"/>
        </pc:sldMkLst>
        <pc:spChg chg="del">
          <ac:chgData name="Juan Quiroz Aguilera" userId="cfe4cef3-ea1e-477a-a052-376a85ae2585" providerId="ADAL" clId="{27F8670C-8270-9249-8758-CD323193863D}" dt="2019-03-09T08:46:12.389" v="4692"/>
          <ac:spMkLst>
            <pc:docMk/>
            <pc:sldMk cId="4088484459" sldId="295"/>
            <ac:spMk id="2" creationId="{DF2BFACB-53D1-F14B-AC27-C2210C898F4C}"/>
          </ac:spMkLst>
        </pc:spChg>
        <pc:spChg chg="del">
          <ac:chgData name="Juan Quiroz Aguilera" userId="cfe4cef3-ea1e-477a-a052-376a85ae2585" providerId="ADAL" clId="{27F8670C-8270-9249-8758-CD323193863D}" dt="2019-03-09T08:46:12.389" v="4692"/>
          <ac:spMkLst>
            <pc:docMk/>
            <pc:sldMk cId="4088484459" sldId="295"/>
            <ac:spMk id="3" creationId="{EE56AFFB-1E26-554D-B946-6E6B0367903A}"/>
          </ac:spMkLst>
        </pc:spChg>
        <pc:spChg chg="add mod">
          <ac:chgData name="Juan Quiroz Aguilera" userId="cfe4cef3-ea1e-477a-a052-376a85ae2585" providerId="ADAL" clId="{27F8670C-8270-9249-8758-CD323193863D}" dt="2019-03-09T09:24:48.233" v="5076" actId="20577"/>
          <ac:spMkLst>
            <pc:docMk/>
            <pc:sldMk cId="4088484459" sldId="295"/>
            <ac:spMk id="4" creationId="{D22DEE45-0F74-CE49-B1B7-268ECC77ECD4}"/>
          </ac:spMkLst>
        </pc:spChg>
        <pc:spChg chg="add del mod">
          <ac:chgData name="Juan Quiroz Aguilera" userId="cfe4cef3-ea1e-477a-a052-376a85ae2585" providerId="ADAL" clId="{27F8670C-8270-9249-8758-CD323193863D}" dt="2019-03-09T09:24:43.954" v="5071"/>
          <ac:spMkLst>
            <pc:docMk/>
            <pc:sldMk cId="4088484459" sldId="295"/>
            <ac:spMk id="5" creationId="{2624827B-5D18-EC4F-B8B3-5DE54177FC4C}"/>
          </ac:spMkLst>
        </pc:spChg>
        <pc:spChg chg="add mod">
          <ac:chgData name="Juan Quiroz Aguilera" userId="cfe4cef3-ea1e-477a-a052-376a85ae2585" providerId="ADAL" clId="{27F8670C-8270-9249-8758-CD323193863D}" dt="2019-03-10T22:34:23.856" v="6888" actId="27636"/>
          <ac:spMkLst>
            <pc:docMk/>
            <pc:sldMk cId="4088484459" sldId="295"/>
            <ac:spMk id="6" creationId="{BF1D7789-780D-FE45-A7E2-5F49492F009D}"/>
          </ac:spMkLst>
        </pc:spChg>
      </pc:sldChg>
      <pc:sldChg chg="addSp delSp modSp add del mod setBg delDesignElem">
        <pc:chgData name="Juan Quiroz Aguilera" userId="cfe4cef3-ea1e-477a-a052-376a85ae2585" providerId="ADAL" clId="{27F8670C-8270-9249-8758-CD323193863D}" dt="2019-03-10T21:52:49.614" v="6390" actId="2696"/>
        <pc:sldMkLst>
          <pc:docMk/>
          <pc:sldMk cId="1302776718" sldId="296"/>
        </pc:sldMkLst>
        <pc:spChg chg="add mod">
          <ac:chgData name="Juan Quiroz Aguilera" userId="cfe4cef3-ea1e-477a-a052-376a85ae2585" providerId="ADAL" clId="{27F8670C-8270-9249-8758-CD323193863D}" dt="2019-03-10T04:54:08.533" v="5867" actId="20577"/>
          <ac:spMkLst>
            <pc:docMk/>
            <pc:sldMk cId="1302776718" sldId="296"/>
            <ac:spMk id="2" creationId="{A58B06CA-85A9-F04A-8556-87A49E049E23}"/>
          </ac:spMkLst>
        </pc:spChg>
        <pc:spChg chg="del">
          <ac:chgData name="Juan Quiroz Aguilera" userId="cfe4cef3-ea1e-477a-a052-376a85ae2585" providerId="ADAL" clId="{27F8670C-8270-9249-8758-CD323193863D}" dt="2019-03-09T08:48:55.659" v="4918"/>
          <ac:spMkLst>
            <pc:docMk/>
            <pc:sldMk cId="1302776718" sldId="296"/>
            <ac:spMk id="2" creationId="{DCDF9E85-D908-2344-ABA5-5FF9ACAE2918}"/>
          </ac:spMkLst>
        </pc:spChg>
        <pc:spChg chg="del">
          <ac:chgData name="Juan Quiroz Aguilera" userId="cfe4cef3-ea1e-477a-a052-376a85ae2585" providerId="ADAL" clId="{27F8670C-8270-9249-8758-CD323193863D}" dt="2019-03-09T08:48:55.659" v="4918"/>
          <ac:spMkLst>
            <pc:docMk/>
            <pc:sldMk cId="1302776718" sldId="296"/>
            <ac:spMk id="3" creationId="{E5A34F71-5D23-2540-A021-51DC43D1029E}"/>
          </ac:spMkLst>
        </pc:spChg>
        <pc:spChg chg="add del mod">
          <ac:chgData name="Juan Quiroz Aguilera" userId="cfe4cef3-ea1e-477a-a052-376a85ae2585" providerId="ADAL" clId="{27F8670C-8270-9249-8758-CD323193863D}" dt="2019-03-09T08:48:57.479" v="4919"/>
          <ac:spMkLst>
            <pc:docMk/>
            <pc:sldMk cId="1302776718" sldId="296"/>
            <ac:spMk id="4" creationId="{3FDA3CB8-94C4-924D-AF37-98CC70551EA6}"/>
          </ac:spMkLst>
        </pc:spChg>
        <pc:spChg chg="add del mod">
          <ac:chgData name="Juan Quiroz Aguilera" userId="cfe4cef3-ea1e-477a-a052-376a85ae2585" providerId="ADAL" clId="{27F8670C-8270-9249-8758-CD323193863D}" dt="2019-03-09T08:48:57.479" v="4919"/>
          <ac:spMkLst>
            <pc:docMk/>
            <pc:sldMk cId="1302776718" sldId="296"/>
            <ac:spMk id="5" creationId="{27F0BE22-2A48-2E4A-A063-0C303F81CD42}"/>
          </ac:spMkLst>
        </pc:spChg>
        <pc:spChg chg="add mod">
          <ac:chgData name="Juan Quiroz Aguilera" userId="cfe4cef3-ea1e-477a-a052-376a85ae2585" providerId="ADAL" clId="{27F8670C-8270-9249-8758-CD323193863D}" dt="2019-03-10T04:53:16.164" v="5808" actId="20577"/>
          <ac:spMkLst>
            <pc:docMk/>
            <pc:sldMk cId="1302776718" sldId="296"/>
            <ac:spMk id="6" creationId="{0C82199D-B943-5249-95EB-7EDF6A4EAF1F}"/>
          </ac:spMkLst>
        </pc:spChg>
        <pc:spChg chg="add del mod">
          <ac:chgData name="Juan Quiroz Aguilera" userId="cfe4cef3-ea1e-477a-a052-376a85ae2585" providerId="ADAL" clId="{27F8670C-8270-9249-8758-CD323193863D}" dt="2019-03-10T04:16:40.890" v="5625" actId="26606"/>
          <ac:spMkLst>
            <pc:docMk/>
            <pc:sldMk cId="1302776718" sldId="296"/>
            <ac:spMk id="7" creationId="{85AE9419-BAB6-3B4F-A5C2-190EDF758C35}"/>
          </ac:spMkLst>
        </pc:spChg>
        <pc:spChg chg="add del">
          <ac:chgData name="Juan Quiroz Aguilera" userId="cfe4cef3-ea1e-477a-a052-376a85ae2585" providerId="ADAL" clId="{27F8670C-8270-9249-8758-CD323193863D}" dt="2019-03-10T04:16:40.868" v="5624" actId="26606"/>
          <ac:spMkLst>
            <pc:docMk/>
            <pc:sldMk cId="1302776718" sldId="296"/>
            <ac:spMk id="14" creationId="{46C2E80F-49A6-4372-B103-219D417A55ED}"/>
          </ac:spMkLst>
        </pc:spChg>
        <pc:spChg chg="add del">
          <ac:chgData name="Juan Quiroz Aguilera" userId="cfe4cef3-ea1e-477a-a052-376a85ae2585" providerId="ADAL" clId="{27F8670C-8270-9249-8758-CD323193863D}" dt="2019-03-10T04:19:53.788" v="5626" actId="26606"/>
          <ac:spMkLst>
            <pc:docMk/>
            <pc:sldMk cId="1302776718" sldId="296"/>
            <ac:spMk id="16" creationId="{46C2E80F-49A6-4372-B103-219D417A55ED}"/>
          </ac:spMkLst>
        </pc:spChg>
        <pc:spChg chg="add del">
          <ac:chgData name="Juan Quiroz Aguilera" userId="cfe4cef3-ea1e-477a-a052-376a85ae2585" providerId="ADAL" clId="{27F8670C-8270-9249-8758-CD323193863D}" dt="2019-03-10T04:28:36.367" v="5747"/>
          <ac:spMkLst>
            <pc:docMk/>
            <pc:sldMk cId="1302776718" sldId="296"/>
            <ac:spMk id="22" creationId="{46C2E80F-49A6-4372-B103-219D417A55ED}"/>
          </ac:spMkLst>
        </pc:spChg>
        <pc:graphicFrameChg chg="add del">
          <ac:chgData name="Juan Quiroz Aguilera" userId="cfe4cef3-ea1e-477a-a052-376a85ae2585" providerId="ADAL" clId="{27F8670C-8270-9249-8758-CD323193863D}" dt="2019-03-10T04:16:40.868" v="5624" actId="26606"/>
          <ac:graphicFrameMkLst>
            <pc:docMk/>
            <pc:sldMk cId="1302776718" sldId="296"/>
            <ac:graphicFrameMk id="9" creationId="{10952D58-AAC7-4129-A347-C3A4E432DDF1}"/>
          </ac:graphicFrameMkLst>
        </pc:graphicFrameChg>
        <pc:graphicFrameChg chg="add del mod modGraphic">
          <ac:chgData name="Juan Quiroz Aguilera" userId="cfe4cef3-ea1e-477a-a052-376a85ae2585" providerId="ADAL" clId="{27F8670C-8270-9249-8758-CD323193863D}" dt="2019-03-10T04:28:31.370" v="5745" actId="11529"/>
          <ac:graphicFrameMkLst>
            <pc:docMk/>
            <pc:sldMk cId="1302776718" sldId="296"/>
            <ac:graphicFrameMk id="17" creationId="{5884E594-1234-446A-8F31-6E247786CAD6}"/>
          </ac:graphicFrameMkLst>
        </pc:graphicFrameChg>
      </pc:sldChg>
      <pc:sldChg chg="add del">
        <pc:chgData name="Juan Quiroz Aguilera" userId="cfe4cef3-ea1e-477a-a052-376a85ae2585" providerId="ADAL" clId="{27F8670C-8270-9249-8758-CD323193863D}" dt="2019-03-10T05:22:56.873" v="5983" actId="2696"/>
        <pc:sldMkLst>
          <pc:docMk/>
          <pc:sldMk cId="549487226" sldId="297"/>
        </pc:sldMkLst>
      </pc:sldChg>
      <pc:sldChg chg="addSp delSp modSp add ord">
        <pc:chgData name="Juan Quiroz Aguilera" userId="cfe4cef3-ea1e-477a-a052-376a85ae2585" providerId="ADAL" clId="{27F8670C-8270-9249-8758-CD323193863D}" dt="2019-03-10T23:14:28.619" v="7419"/>
        <pc:sldMkLst>
          <pc:docMk/>
          <pc:sldMk cId="1121969401" sldId="298"/>
        </pc:sldMkLst>
        <pc:picChg chg="add del mod">
          <ac:chgData name="Juan Quiroz Aguilera" userId="cfe4cef3-ea1e-477a-a052-376a85ae2585" providerId="ADAL" clId="{27F8670C-8270-9249-8758-CD323193863D}" dt="2019-03-10T23:13:50.393" v="7413"/>
          <ac:picMkLst>
            <pc:docMk/>
            <pc:sldMk cId="1121969401" sldId="298"/>
            <ac:picMk id="4" creationId="{CC5AF8B8-29F3-D84A-9964-687B11B60210}"/>
          </ac:picMkLst>
        </pc:picChg>
      </pc:sldChg>
      <pc:sldChg chg="addSp delSp modSp add mod setBg modNotesTx">
        <pc:chgData name="Juan Quiroz Aguilera" userId="cfe4cef3-ea1e-477a-a052-376a85ae2585" providerId="ADAL" clId="{27F8670C-8270-9249-8758-CD323193863D}" dt="2019-03-10T04:13:07.006" v="5578" actId="20577"/>
        <pc:sldMkLst>
          <pc:docMk/>
          <pc:sldMk cId="3468761585" sldId="299"/>
        </pc:sldMkLst>
        <pc:spChg chg="del">
          <ac:chgData name="Juan Quiroz Aguilera" userId="cfe4cef3-ea1e-477a-a052-376a85ae2585" providerId="ADAL" clId="{27F8670C-8270-9249-8758-CD323193863D}" dt="2019-03-10T04:11:17.328" v="5271" actId="26606"/>
          <ac:spMkLst>
            <pc:docMk/>
            <pc:sldMk cId="3468761585" sldId="299"/>
            <ac:spMk id="2" creationId="{FB91DA5D-D636-A04F-8AB4-61DA6FBA7C5A}"/>
          </ac:spMkLst>
        </pc:spChg>
        <pc:spChg chg="del">
          <ac:chgData name="Juan Quiroz Aguilera" userId="cfe4cef3-ea1e-477a-a052-376a85ae2585" providerId="ADAL" clId="{27F8670C-8270-9249-8758-CD323193863D}" dt="2019-03-10T04:11:17.328" v="5271" actId="26606"/>
          <ac:spMkLst>
            <pc:docMk/>
            <pc:sldMk cId="3468761585" sldId="299"/>
            <ac:spMk id="3" creationId="{5B6D98DD-F0E3-F34B-827B-A2C92C74BED4}"/>
          </ac:spMkLst>
        </pc:spChg>
        <pc:picChg chg="add del mod">
          <ac:chgData name="Juan Quiroz Aguilera" userId="cfe4cef3-ea1e-477a-a052-376a85ae2585" providerId="ADAL" clId="{27F8670C-8270-9249-8758-CD323193863D}" dt="2019-03-10T04:11:17.328" v="5271" actId="26606"/>
          <ac:picMkLst>
            <pc:docMk/>
            <pc:sldMk cId="3468761585" sldId="299"/>
            <ac:picMk id="4" creationId="{81FF9A90-F255-4947-8166-AAAB80474FE4}"/>
          </ac:picMkLst>
        </pc:picChg>
        <pc:picChg chg="add">
          <ac:chgData name="Juan Quiroz Aguilera" userId="cfe4cef3-ea1e-477a-a052-376a85ae2585" providerId="ADAL" clId="{27F8670C-8270-9249-8758-CD323193863D}" dt="2019-03-10T04:11:17.328" v="5271" actId="26606"/>
          <ac:picMkLst>
            <pc:docMk/>
            <pc:sldMk cId="3468761585" sldId="299"/>
            <ac:picMk id="7" creationId="{81FF9A90-F255-4947-8166-AAAB80474FE4}"/>
          </ac:picMkLst>
        </pc:picChg>
      </pc:sldChg>
      <pc:sldChg chg="addSp delSp modSp add mod setBg">
        <pc:chgData name="Juan Quiroz Aguilera" userId="cfe4cef3-ea1e-477a-a052-376a85ae2585" providerId="ADAL" clId="{27F8670C-8270-9249-8758-CD323193863D}" dt="2019-03-10T04:15:57.423" v="5622" actId="26606"/>
        <pc:sldMkLst>
          <pc:docMk/>
          <pc:sldMk cId="3040576554" sldId="300"/>
        </pc:sldMkLst>
        <pc:spChg chg="del">
          <ac:chgData name="Juan Quiroz Aguilera" userId="cfe4cef3-ea1e-477a-a052-376a85ae2585" providerId="ADAL" clId="{27F8670C-8270-9249-8758-CD323193863D}" dt="2019-03-10T04:13:28.358" v="5581"/>
          <ac:spMkLst>
            <pc:docMk/>
            <pc:sldMk cId="3040576554" sldId="300"/>
            <ac:spMk id="2" creationId="{5DE767D1-2083-5B48-973C-D7A87388360E}"/>
          </ac:spMkLst>
        </pc:spChg>
        <pc:spChg chg="del">
          <ac:chgData name="Juan Quiroz Aguilera" userId="cfe4cef3-ea1e-477a-a052-376a85ae2585" providerId="ADAL" clId="{27F8670C-8270-9249-8758-CD323193863D}" dt="2019-03-10T04:13:28.358" v="5581"/>
          <ac:spMkLst>
            <pc:docMk/>
            <pc:sldMk cId="3040576554" sldId="300"/>
            <ac:spMk id="3" creationId="{65DD0F7A-70A2-0A4B-94C0-F33E317FE2D5}"/>
          </ac:spMkLst>
        </pc:spChg>
        <pc:spChg chg="add mod">
          <ac:chgData name="Juan Quiroz Aguilera" userId="cfe4cef3-ea1e-477a-a052-376a85ae2585" providerId="ADAL" clId="{27F8670C-8270-9249-8758-CD323193863D}" dt="2019-03-10T04:15:57.423" v="5622" actId="26606"/>
          <ac:spMkLst>
            <pc:docMk/>
            <pc:sldMk cId="3040576554" sldId="300"/>
            <ac:spMk id="4" creationId="{D61280B8-E3A9-864B-94EA-3C670A0F9214}"/>
          </ac:spMkLst>
        </pc:spChg>
        <pc:spChg chg="add mod">
          <ac:chgData name="Juan Quiroz Aguilera" userId="cfe4cef3-ea1e-477a-a052-376a85ae2585" providerId="ADAL" clId="{27F8670C-8270-9249-8758-CD323193863D}" dt="2019-03-10T04:15:57.423" v="5622" actId="26606"/>
          <ac:spMkLst>
            <pc:docMk/>
            <pc:sldMk cId="3040576554" sldId="300"/>
            <ac:spMk id="5" creationId="{4B2AA76F-80B8-0147-9878-6475DC4FDFB1}"/>
          </ac:spMkLst>
        </pc:spChg>
        <pc:spChg chg="add del">
          <ac:chgData name="Juan Quiroz Aguilera" userId="cfe4cef3-ea1e-477a-a052-376a85ae2585" providerId="ADAL" clId="{27F8670C-8270-9249-8758-CD323193863D}" dt="2019-03-10T04:15:57.423" v="5622" actId="26606"/>
          <ac:spMkLst>
            <pc:docMk/>
            <pc:sldMk cId="3040576554" sldId="300"/>
            <ac:spMk id="10" creationId="{23962611-DFD5-4092-AAFD-559E3DFCE2C9}"/>
          </ac:spMkLst>
        </pc:spChg>
        <pc:spChg chg="add">
          <ac:chgData name="Juan Quiroz Aguilera" userId="cfe4cef3-ea1e-477a-a052-376a85ae2585" providerId="ADAL" clId="{27F8670C-8270-9249-8758-CD323193863D}" dt="2019-03-10T04:15:57.423" v="5622" actId="26606"/>
          <ac:spMkLst>
            <pc:docMk/>
            <pc:sldMk cId="3040576554" sldId="300"/>
            <ac:spMk id="16" creationId="{FBC3EAFD-A275-4F9B-8F62-72B6678F35A8}"/>
          </ac:spMkLst>
        </pc:spChg>
        <pc:spChg chg="add del">
          <ac:chgData name="Juan Quiroz Aguilera" userId="cfe4cef3-ea1e-477a-a052-376a85ae2585" providerId="ADAL" clId="{27F8670C-8270-9249-8758-CD323193863D}" dt="2019-03-10T04:15:48.244" v="5618" actId="26606"/>
          <ac:spMkLst>
            <pc:docMk/>
            <pc:sldMk cId="3040576554" sldId="300"/>
            <ac:spMk id="17" creationId="{FBC3EAFD-A275-4F9B-8F62-72B6678F35A8}"/>
          </ac:spMkLst>
        </pc:spChg>
        <pc:spChg chg="add">
          <ac:chgData name="Juan Quiroz Aguilera" userId="cfe4cef3-ea1e-477a-a052-376a85ae2585" providerId="ADAL" clId="{27F8670C-8270-9249-8758-CD323193863D}" dt="2019-03-10T04:15:57.423" v="5622" actId="26606"/>
          <ac:spMkLst>
            <pc:docMk/>
            <pc:sldMk cId="3040576554" sldId="300"/>
            <ac:spMk id="18" creationId="{06E64A6D-2B9F-4AAD-AB42-A61BAF01AC12}"/>
          </ac:spMkLst>
        </pc:spChg>
        <pc:spChg chg="add del">
          <ac:chgData name="Juan Quiroz Aguilera" userId="cfe4cef3-ea1e-477a-a052-376a85ae2585" providerId="ADAL" clId="{27F8670C-8270-9249-8758-CD323193863D}" dt="2019-03-10T04:15:48.244" v="5618" actId="26606"/>
          <ac:spMkLst>
            <pc:docMk/>
            <pc:sldMk cId="3040576554" sldId="300"/>
            <ac:spMk id="19" creationId="{06E64A6D-2B9F-4AAD-AB42-A61BAF01AC12}"/>
          </ac:spMkLst>
        </pc:spChg>
        <pc:picChg chg="add del mod">
          <ac:chgData name="Juan Quiroz Aguilera" userId="cfe4cef3-ea1e-477a-a052-376a85ae2585" providerId="ADAL" clId="{27F8670C-8270-9249-8758-CD323193863D}" dt="2019-03-10T04:15:47.253" v="5617"/>
          <ac:picMkLst>
            <pc:docMk/>
            <pc:sldMk cId="3040576554" sldId="300"/>
            <ac:picMk id="6" creationId="{6F6A023C-5742-F840-B735-E0A161390018}"/>
          </ac:picMkLst>
        </pc:picChg>
        <pc:picChg chg="add del mod">
          <ac:chgData name="Juan Quiroz Aguilera" userId="cfe4cef3-ea1e-477a-a052-376a85ae2585" providerId="ADAL" clId="{27F8670C-8270-9249-8758-CD323193863D}" dt="2019-03-10T04:15:50.190" v="5619" actId="478"/>
          <ac:picMkLst>
            <pc:docMk/>
            <pc:sldMk cId="3040576554" sldId="300"/>
            <ac:picMk id="8" creationId="{8267A62E-19F1-3C4B-9C6C-F4E48189F8E6}"/>
          </ac:picMkLst>
        </pc:picChg>
        <pc:picChg chg="add del">
          <ac:chgData name="Juan Quiroz Aguilera" userId="cfe4cef3-ea1e-477a-a052-376a85ae2585" providerId="ADAL" clId="{27F8670C-8270-9249-8758-CD323193863D}" dt="2019-03-10T04:15:57.423" v="5622" actId="26606"/>
          <ac:picMkLst>
            <pc:docMk/>
            <pc:sldMk cId="3040576554" sldId="300"/>
            <ac:picMk id="12" creationId="{2270F1FA-0425-408F-9861-80BF5AFB276D}"/>
          </ac:picMkLst>
        </pc:picChg>
        <pc:picChg chg="add mod">
          <ac:chgData name="Juan Quiroz Aguilera" userId="cfe4cef3-ea1e-477a-a052-376a85ae2585" providerId="ADAL" clId="{27F8670C-8270-9249-8758-CD323193863D}" dt="2019-03-10T04:15:57.423" v="5622" actId="26606"/>
          <ac:picMkLst>
            <pc:docMk/>
            <pc:sldMk cId="3040576554" sldId="300"/>
            <ac:picMk id="14" creationId="{F46071FB-5611-A742-B5DE-C06F7DFCFDCD}"/>
          </ac:picMkLst>
        </pc:picChg>
        <pc:picChg chg="add">
          <ac:chgData name="Juan Quiroz Aguilera" userId="cfe4cef3-ea1e-477a-a052-376a85ae2585" providerId="ADAL" clId="{27F8670C-8270-9249-8758-CD323193863D}" dt="2019-03-10T04:15:57.423" v="5622" actId="26606"/>
          <ac:picMkLst>
            <pc:docMk/>
            <pc:sldMk cId="3040576554" sldId="300"/>
            <ac:picMk id="20" creationId="{C51881DD-AD85-41BE-8A49-C2FB45800E10}"/>
          </ac:picMkLst>
        </pc:picChg>
        <pc:picChg chg="add del">
          <ac:chgData name="Juan Quiroz Aguilera" userId="cfe4cef3-ea1e-477a-a052-376a85ae2585" providerId="ADAL" clId="{27F8670C-8270-9249-8758-CD323193863D}" dt="2019-03-10T04:15:48.244" v="5618" actId="26606"/>
          <ac:picMkLst>
            <pc:docMk/>
            <pc:sldMk cId="3040576554" sldId="300"/>
            <ac:picMk id="21" creationId="{C51881DD-AD85-41BE-8A49-C2FB45800E10}"/>
          </ac:picMkLst>
        </pc:picChg>
        <pc:cxnChg chg="add del">
          <ac:chgData name="Juan Quiroz Aguilera" userId="cfe4cef3-ea1e-477a-a052-376a85ae2585" providerId="ADAL" clId="{27F8670C-8270-9249-8758-CD323193863D}" dt="2019-03-10T04:15:48.244" v="5618" actId="26606"/>
          <ac:cxnSpMkLst>
            <pc:docMk/>
            <pc:sldMk cId="3040576554" sldId="300"/>
            <ac:cxnSpMk id="23" creationId="{9AD20FE8-ED02-4CDE-83B1-A1436305C3DC}"/>
          </ac:cxnSpMkLst>
        </pc:cxnChg>
        <pc:cxnChg chg="add">
          <ac:chgData name="Juan Quiroz Aguilera" userId="cfe4cef3-ea1e-477a-a052-376a85ae2585" providerId="ADAL" clId="{27F8670C-8270-9249-8758-CD323193863D}" dt="2019-03-10T04:15:57.423" v="5622" actId="26606"/>
          <ac:cxnSpMkLst>
            <pc:docMk/>
            <pc:sldMk cId="3040576554" sldId="300"/>
            <ac:cxnSpMk id="25" creationId="{9AD20FE8-ED02-4CDE-83B1-A1436305C3DC}"/>
          </ac:cxnSpMkLst>
        </pc:cxnChg>
      </pc:sldChg>
      <pc:sldChg chg="addSp delSp modSp add mod ord setBg">
        <pc:chgData name="Juan Quiroz Aguilera" userId="cfe4cef3-ea1e-477a-a052-376a85ae2585" providerId="ADAL" clId="{27F8670C-8270-9249-8758-CD323193863D}" dt="2019-03-10T21:52:25.220" v="6389"/>
        <pc:sldMkLst>
          <pc:docMk/>
          <pc:sldMk cId="1410210226" sldId="301"/>
        </pc:sldMkLst>
        <pc:spChg chg="del">
          <ac:chgData name="Juan Quiroz Aguilera" userId="cfe4cef3-ea1e-477a-a052-376a85ae2585" providerId="ADAL" clId="{27F8670C-8270-9249-8758-CD323193863D}" dt="2019-03-10T04:53:31.684" v="5811" actId="26606"/>
          <ac:spMkLst>
            <pc:docMk/>
            <pc:sldMk cId="1410210226" sldId="301"/>
            <ac:spMk id="2" creationId="{1972DD84-F916-3C48-B9EA-FB320384E437}"/>
          </ac:spMkLst>
        </pc:spChg>
        <pc:spChg chg="del">
          <ac:chgData name="Juan Quiroz Aguilera" userId="cfe4cef3-ea1e-477a-a052-376a85ae2585" providerId="ADAL" clId="{27F8670C-8270-9249-8758-CD323193863D}" dt="2019-03-10T04:53:31.684" v="5811" actId="26606"/>
          <ac:spMkLst>
            <pc:docMk/>
            <pc:sldMk cId="1410210226" sldId="301"/>
            <ac:spMk id="3" creationId="{6DF27B3D-65F7-BD49-9023-5FD206E47EAA}"/>
          </ac:spMkLst>
        </pc:spChg>
        <pc:picChg chg="add del">
          <ac:chgData name="Juan Quiroz Aguilera" userId="cfe4cef3-ea1e-477a-a052-376a85ae2585" providerId="ADAL" clId="{27F8670C-8270-9249-8758-CD323193863D}" dt="2019-03-10T04:53:31.684" v="5811" actId="26606"/>
          <ac:picMkLst>
            <pc:docMk/>
            <pc:sldMk cId="1410210226" sldId="301"/>
            <ac:picMk id="4" creationId="{D9E9953C-90ED-7D4D-9903-BEE89565F655}"/>
          </ac:picMkLst>
        </pc:picChg>
        <pc:picChg chg="add mod modCrop">
          <ac:chgData name="Juan Quiroz Aguilera" userId="cfe4cef3-ea1e-477a-a052-376a85ae2585" providerId="ADAL" clId="{27F8670C-8270-9249-8758-CD323193863D}" dt="2019-03-10T04:54:18.714" v="5868" actId="1076"/>
          <ac:picMkLst>
            <pc:docMk/>
            <pc:sldMk cId="1410210226" sldId="301"/>
            <ac:picMk id="7" creationId="{D9E9953C-90ED-7D4D-9903-BEE89565F655}"/>
          </ac:picMkLst>
        </pc:picChg>
      </pc:sldChg>
      <pc:sldChg chg="addSp modSp add">
        <pc:chgData name="Juan Quiroz Aguilera" userId="cfe4cef3-ea1e-477a-a052-376a85ae2585" providerId="ADAL" clId="{27F8670C-8270-9249-8758-CD323193863D}" dt="2019-03-10T04:56:31.445" v="5928" actId="20577"/>
        <pc:sldMkLst>
          <pc:docMk/>
          <pc:sldMk cId="2657973956" sldId="302"/>
        </pc:sldMkLst>
        <pc:spChg chg="mod">
          <ac:chgData name="Juan Quiroz Aguilera" userId="cfe4cef3-ea1e-477a-a052-376a85ae2585" providerId="ADAL" clId="{27F8670C-8270-9249-8758-CD323193863D}" dt="2019-03-10T04:56:31.445" v="5928" actId="20577"/>
          <ac:spMkLst>
            <pc:docMk/>
            <pc:sldMk cId="2657973956" sldId="302"/>
            <ac:spMk id="2" creationId="{2E90CAFB-8E49-7145-A60E-8831A784A416}"/>
          </ac:spMkLst>
        </pc:spChg>
        <pc:picChg chg="add mod modCrop">
          <ac:chgData name="Juan Quiroz Aguilera" userId="cfe4cef3-ea1e-477a-a052-376a85ae2585" providerId="ADAL" clId="{27F8670C-8270-9249-8758-CD323193863D}" dt="2019-03-10T04:55:27.519" v="5881" actId="1076"/>
          <ac:picMkLst>
            <pc:docMk/>
            <pc:sldMk cId="2657973956" sldId="302"/>
            <ac:picMk id="4" creationId="{8F47303F-78A4-F74B-B061-F77511CA3275}"/>
          </ac:picMkLst>
        </pc:picChg>
      </pc:sldChg>
      <pc:sldChg chg="addSp delSp modSp add">
        <pc:chgData name="Juan Quiroz Aguilera" userId="cfe4cef3-ea1e-477a-a052-376a85ae2585" providerId="ADAL" clId="{27F8670C-8270-9249-8758-CD323193863D}" dt="2019-03-10T04:56:23.387" v="5904" actId="20577"/>
        <pc:sldMkLst>
          <pc:docMk/>
          <pc:sldMk cId="4229927769" sldId="303"/>
        </pc:sldMkLst>
        <pc:spChg chg="mod">
          <ac:chgData name="Juan Quiroz Aguilera" userId="cfe4cef3-ea1e-477a-a052-376a85ae2585" providerId="ADAL" clId="{27F8670C-8270-9249-8758-CD323193863D}" dt="2019-03-10T04:56:23.387" v="5904" actId="20577"/>
          <ac:spMkLst>
            <pc:docMk/>
            <pc:sldMk cId="4229927769" sldId="303"/>
            <ac:spMk id="2" creationId="{2E90CAFB-8E49-7145-A60E-8831A784A416}"/>
          </ac:spMkLst>
        </pc:spChg>
        <pc:picChg chg="del">
          <ac:chgData name="Juan Quiroz Aguilera" userId="cfe4cef3-ea1e-477a-a052-376a85ae2585" providerId="ADAL" clId="{27F8670C-8270-9249-8758-CD323193863D}" dt="2019-03-10T04:55:47.297" v="5884" actId="478"/>
          <ac:picMkLst>
            <pc:docMk/>
            <pc:sldMk cId="4229927769" sldId="303"/>
            <ac:picMk id="4" creationId="{8F47303F-78A4-F74B-B061-F77511CA3275}"/>
          </ac:picMkLst>
        </pc:picChg>
        <pc:picChg chg="add mod modCrop">
          <ac:chgData name="Juan Quiroz Aguilera" userId="cfe4cef3-ea1e-477a-a052-376a85ae2585" providerId="ADAL" clId="{27F8670C-8270-9249-8758-CD323193863D}" dt="2019-03-10T04:56:13.533" v="5891" actId="1076"/>
          <ac:picMkLst>
            <pc:docMk/>
            <pc:sldMk cId="4229927769" sldId="303"/>
            <ac:picMk id="5" creationId="{401DC89F-53B1-D24C-BE8C-A5A4AEBABF15}"/>
          </ac:picMkLst>
        </pc:picChg>
      </pc:sldChg>
      <pc:sldChg chg="addSp modSp add">
        <pc:chgData name="Juan Quiroz Aguilera" userId="cfe4cef3-ea1e-477a-a052-376a85ae2585" providerId="ADAL" clId="{27F8670C-8270-9249-8758-CD323193863D}" dt="2019-03-10T05:01:54.973" v="5982" actId="18331"/>
        <pc:sldMkLst>
          <pc:docMk/>
          <pc:sldMk cId="587887979" sldId="304"/>
        </pc:sldMkLst>
        <pc:spChg chg="mod">
          <ac:chgData name="Juan Quiroz Aguilera" userId="cfe4cef3-ea1e-477a-a052-376a85ae2585" providerId="ADAL" clId="{27F8670C-8270-9249-8758-CD323193863D}" dt="2019-03-10T05:01:32.026" v="5976" actId="20577"/>
          <ac:spMkLst>
            <pc:docMk/>
            <pc:sldMk cId="587887979" sldId="304"/>
            <ac:spMk id="2" creationId="{97F24641-569F-7C46-914C-F97B71E280FF}"/>
          </ac:spMkLst>
        </pc:spChg>
        <pc:picChg chg="add mod modCrop">
          <ac:chgData name="Juan Quiroz Aguilera" userId="cfe4cef3-ea1e-477a-a052-376a85ae2585" providerId="ADAL" clId="{27F8670C-8270-9249-8758-CD323193863D}" dt="2019-03-10T05:01:54.973" v="5982" actId="18331"/>
          <ac:picMkLst>
            <pc:docMk/>
            <pc:sldMk cId="587887979" sldId="304"/>
            <ac:picMk id="4" creationId="{220CEA75-B546-5746-A56F-018F034D8E66}"/>
          </ac:picMkLst>
        </pc:picChg>
      </pc:sldChg>
      <pc:sldChg chg="addSp modSp add">
        <pc:chgData name="Juan Quiroz Aguilera" userId="cfe4cef3-ea1e-477a-a052-376a85ae2585" providerId="ADAL" clId="{27F8670C-8270-9249-8758-CD323193863D}" dt="2019-03-10T04:58:57.134" v="5952" actId="1076"/>
        <pc:sldMkLst>
          <pc:docMk/>
          <pc:sldMk cId="3856235515" sldId="305"/>
        </pc:sldMkLst>
        <pc:spChg chg="mod">
          <ac:chgData name="Juan Quiroz Aguilera" userId="cfe4cef3-ea1e-477a-a052-376a85ae2585" providerId="ADAL" clId="{27F8670C-8270-9249-8758-CD323193863D}" dt="2019-03-10T04:58:46.895" v="5949" actId="20577"/>
          <ac:spMkLst>
            <pc:docMk/>
            <pc:sldMk cId="3856235515" sldId="305"/>
            <ac:spMk id="2" creationId="{AF455C58-AE70-3E47-996B-4B43E992896A}"/>
          </ac:spMkLst>
        </pc:spChg>
        <pc:picChg chg="add mod">
          <ac:chgData name="Juan Quiroz Aguilera" userId="cfe4cef3-ea1e-477a-a052-376a85ae2585" providerId="ADAL" clId="{27F8670C-8270-9249-8758-CD323193863D}" dt="2019-03-10T04:58:57.134" v="5952" actId="1076"/>
          <ac:picMkLst>
            <pc:docMk/>
            <pc:sldMk cId="3856235515" sldId="305"/>
            <ac:picMk id="4" creationId="{5A35C715-18C4-BB40-A5F9-04A050C2A788}"/>
          </ac:picMkLst>
        </pc:picChg>
      </pc:sldChg>
      <pc:sldChg chg="addSp delSp modSp add ord">
        <pc:chgData name="Juan Quiroz Aguilera" userId="cfe4cef3-ea1e-477a-a052-376a85ae2585" providerId="ADAL" clId="{27F8670C-8270-9249-8758-CD323193863D}" dt="2019-03-10T22:29:39.888" v="6871"/>
        <pc:sldMkLst>
          <pc:docMk/>
          <pc:sldMk cId="2315816389" sldId="306"/>
        </pc:sldMkLst>
        <pc:spChg chg="del">
          <ac:chgData name="Juan Quiroz Aguilera" userId="cfe4cef3-ea1e-477a-a052-376a85ae2585" providerId="ADAL" clId="{27F8670C-8270-9249-8758-CD323193863D}" dt="2019-03-10T05:26:35.015" v="6015" actId="478"/>
          <ac:spMkLst>
            <pc:docMk/>
            <pc:sldMk cId="2315816389" sldId="306"/>
            <ac:spMk id="2" creationId="{96DEA7D7-2B50-E643-A77D-67ACD4181FED}"/>
          </ac:spMkLst>
        </pc:spChg>
        <pc:spChg chg="del">
          <ac:chgData name="Juan Quiroz Aguilera" userId="cfe4cef3-ea1e-477a-a052-376a85ae2585" providerId="ADAL" clId="{27F8670C-8270-9249-8758-CD323193863D}" dt="2019-03-10T05:26:36.813" v="6016" actId="478"/>
          <ac:spMkLst>
            <pc:docMk/>
            <pc:sldMk cId="2315816389" sldId="306"/>
            <ac:spMk id="3" creationId="{61D9EB96-58F0-6E41-9A27-386441994A92}"/>
          </ac:spMkLst>
        </pc:spChg>
        <pc:spChg chg="add del mod">
          <ac:chgData name="Juan Quiroz Aguilera" userId="cfe4cef3-ea1e-477a-a052-376a85ae2585" providerId="ADAL" clId="{27F8670C-8270-9249-8758-CD323193863D}" dt="2019-03-10T05:25:55.642" v="5986" actId="478"/>
          <ac:spMkLst>
            <pc:docMk/>
            <pc:sldMk cId="2315816389" sldId="306"/>
            <ac:spMk id="4" creationId="{48694FC8-00D2-DE4B-B2A9-263F433242BF}"/>
          </ac:spMkLst>
        </pc:spChg>
        <pc:spChg chg="add mod">
          <ac:chgData name="Juan Quiroz Aguilera" userId="cfe4cef3-ea1e-477a-a052-376a85ae2585" providerId="ADAL" clId="{27F8670C-8270-9249-8758-CD323193863D}" dt="2019-03-10T21:53:34.744" v="6394" actId="207"/>
          <ac:spMkLst>
            <pc:docMk/>
            <pc:sldMk cId="2315816389" sldId="306"/>
            <ac:spMk id="5" creationId="{16EF6393-E901-2245-A9CA-68B3B21DB2C7}"/>
          </ac:spMkLst>
        </pc:spChg>
        <pc:spChg chg="add mod">
          <ac:chgData name="Juan Quiroz Aguilera" userId="cfe4cef3-ea1e-477a-a052-376a85ae2585" providerId="ADAL" clId="{27F8670C-8270-9249-8758-CD323193863D}" dt="2019-03-10T21:53:34.744" v="6394" actId="207"/>
          <ac:spMkLst>
            <pc:docMk/>
            <pc:sldMk cId="2315816389" sldId="306"/>
            <ac:spMk id="6" creationId="{929563CE-BFAB-7C44-B038-39ACBED6B12E}"/>
          </ac:spMkLst>
        </pc:spChg>
        <pc:spChg chg="add mod">
          <ac:chgData name="Juan Quiroz Aguilera" userId="cfe4cef3-ea1e-477a-a052-376a85ae2585" providerId="ADAL" clId="{27F8670C-8270-9249-8758-CD323193863D}" dt="2019-03-10T21:53:34.744" v="6394" actId="207"/>
          <ac:spMkLst>
            <pc:docMk/>
            <pc:sldMk cId="2315816389" sldId="306"/>
            <ac:spMk id="7" creationId="{8B1DB5DA-7E2A-CB46-B657-B9003D46879A}"/>
          </ac:spMkLst>
        </pc:spChg>
      </pc:sldChg>
      <pc:sldChg chg="addSp delSp modSp add ord">
        <pc:chgData name="Juan Quiroz Aguilera" userId="cfe4cef3-ea1e-477a-a052-376a85ae2585" providerId="ADAL" clId="{27F8670C-8270-9249-8758-CD323193863D}" dt="2019-03-10T22:35:04.948" v="6921"/>
        <pc:sldMkLst>
          <pc:docMk/>
          <pc:sldMk cId="3266369355" sldId="307"/>
        </pc:sldMkLst>
        <pc:spChg chg="add mod">
          <ac:chgData name="Juan Quiroz Aguilera" userId="cfe4cef3-ea1e-477a-a052-376a85ae2585" providerId="ADAL" clId="{27F8670C-8270-9249-8758-CD323193863D}" dt="2019-03-10T05:30:13.503" v="6086" actId="478"/>
          <ac:spMkLst>
            <pc:docMk/>
            <pc:sldMk cId="3266369355" sldId="307"/>
            <ac:spMk id="3" creationId="{15C78222-0C55-7A46-8F36-C16EFC6B1535}"/>
          </ac:spMkLst>
        </pc:spChg>
        <pc:picChg chg="add mod">
          <ac:chgData name="Juan Quiroz Aguilera" userId="cfe4cef3-ea1e-477a-a052-376a85ae2585" providerId="ADAL" clId="{27F8670C-8270-9249-8758-CD323193863D}" dt="2019-03-10T22:32:58.709" v="6883" actId="1076"/>
          <ac:picMkLst>
            <pc:docMk/>
            <pc:sldMk cId="3266369355" sldId="307"/>
            <ac:picMk id="4" creationId="{75FCD8FC-77C2-504F-9404-31E7CBAB9071}"/>
          </ac:picMkLst>
        </pc:picChg>
        <pc:picChg chg="del">
          <ac:chgData name="Juan Quiroz Aguilera" userId="cfe4cef3-ea1e-477a-a052-376a85ae2585" providerId="ADAL" clId="{27F8670C-8270-9249-8758-CD323193863D}" dt="2019-03-10T05:30:13.503" v="6086" actId="478"/>
          <ac:picMkLst>
            <pc:docMk/>
            <pc:sldMk cId="3266369355" sldId="307"/>
            <ac:picMk id="7" creationId="{D9E9953C-90ED-7D4D-9903-BEE89565F655}"/>
          </ac:picMkLst>
        </pc:picChg>
      </pc:sldChg>
      <pc:sldChg chg="addSp modSp add">
        <pc:chgData name="Juan Quiroz Aguilera" userId="cfe4cef3-ea1e-477a-a052-376a85ae2585" providerId="ADAL" clId="{27F8670C-8270-9249-8758-CD323193863D}" dt="2019-03-10T22:38:02.139" v="6939" actId="1076"/>
        <pc:sldMkLst>
          <pc:docMk/>
          <pc:sldMk cId="327715764" sldId="308"/>
        </pc:sldMkLst>
        <pc:spChg chg="mod">
          <ac:chgData name="Juan Quiroz Aguilera" userId="cfe4cef3-ea1e-477a-a052-376a85ae2585" providerId="ADAL" clId="{27F8670C-8270-9249-8758-CD323193863D}" dt="2019-03-10T22:37:55.265" v="6938" actId="20577"/>
          <ac:spMkLst>
            <pc:docMk/>
            <pc:sldMk cId="327715764" sldId="308"/>
            <ac:spMk id="2" creationId="{1B0E181F-191A-7843-B28C-F9E0E4CDCDEA}"/>
          </ac:spMkLst>
        </pc:spChg>
        <pc:spChg chg="add mod">
          <ac:chgData name="Juan Quiroz Aguilera" userId="cfe4cef3-ea1e-477a-a052-376a85ae2585" providerId="ADAL" clId="{27F8670C-8270-9249-8758-CD323193863D}" dt="2019-03-10T22:38:02.139" v="6939" actId="1076"/>
          <ac:spMkLst>
            <pc:docMk/>
            <pc:sldMk cId="327715764" sldId="308"/>
            <ac:spMk id="5" creationId="{DCFF1F12-3C62-1F48-A91A-A3FFE42E9779}"/>
          </ac:spMkLst>
        </pc:spChg>
        <pc:picChg chg="add mod">
          <ac:chgData name="Juan Quiroz Aguilera" userId="cfe4cef3-ea1e-477a-a052-376a85ae2585" providerId="ADAL" clId="{27F8670C-8270-9249-8758-CD323193863D}" dt="2019-03-10T22:37:40.369" v="6937" actId="1076"/>
          <ac:picMkLst>
            <pc:docMk/>
            <pc:sldMk cId="327715764" sldId="308"/>
            <ac:picMk id="4" creationId="{9B34E981-B6FE-4F4E-9DA6-980840EBFB80}"/>
          </ac:picMkLst>
        </pc:picChg>
      </pc:sldChg>
      <pc:sldChg chg="addSp delSp modSp add ord">
        <pc:chgData name="Juan Quiroz Aguilera" userId="cfe4cef3-ea1e-477a-a052-376a85ae2585" providerId="ADAL" clId="{27F8670C-8270-9249-8758-CD323193863D}" dt="2019-03-10T22:39:26.483" v="6944" actId="20577"/>
        <pc:sldMkLst>
          <pc:docMk/>
          <pc:sldMk cId="2134960070" sldId="309"/>
        </pc:sldMkLst>
        <pc:spChg chg="mod">
          <ac:chgData name="Juan Quiroz Aguilera" userId="cfe4cef3-ea1e-477a-a052-376a85ae2585" providerId="ADAL" clId="{27F8670C-8270-9249-8758-CD323193863D}" dt="2019-03-10T22:39:26.483" v="6944" actId="20577"/>
          <ac:spMkLst>
            <pc:docMk/>
            <pc:sldMk cId="2134960070" sldId="309"/>
            <ac:spMk id="2" creationId="{48CB34A5-B6A8-7445-900A-88D7349AC832}"/>
          </ac:spMkLst>
        </pc:spChg>
        <pc:spChg chg="add del mod">
          <ac:chgData name="Juan Quiroz Aguilera" userId="cfe4cef3-ea1e-477a-a052-376a85ae2585" providerId="ADAL" clId="{27F8670C-8270-9249-8758-CD323193863D}" dt="2019-03-10T05:53:04.134" v="6272" actId="478"/>
          <ac:spMkLst>
            <pc:docMk/>
            <pc:sldMk cId="2134960070" sldId="309"/>
            <ac:spMk id="5" creationId="{8DBE4A13-BEB5-2443-AA57-5260D734C2A1}"/>
          </ac:spMkLst>
        </pc:spChg>
        <pc:spChg chg="add del mod">
          <ac:chgData name="Juan Quiroz Aguilera" userId="cfe4cef3-ea1e-477a-a052-376a85ae2585" providerId="ADAL" clId="{27F8670C-8270-9249-8758-CD323193863D}" dt="2019-03-10T05:53:05.386" v="6273" actId="478"/>
          <ac:spMkLst>
            <pc:docMk/>
            <pc:sldMk cId="2134960070" sldId="309"/>
            <ac:spMk id="6" creationId="{948FC31D-F663-BC42-B0FC-EF3978A7EC11}"/>
          </ac:spMkLst>
        </pc:spChg>
        <pc:spChg chg="add mod">
          <ac:chgData name="Juan Quiroz Aguilera" userId="cfe4cef3-ea1e-477a-a052-376a85ae2585" providerId="ADAL" clId="{27F8670C-8270-9249-8758-CD323193863D}" dt="2019-03-10T05:53:37.245" v="6289" actId="20577"/>
          <ac:spMkLst>
            <pc:docMk/>
            <pc:sldMk cId="2134960070" sldId="309"/>
            <ac:spMk id="10" creationId="{E5872330-D5C1-B641-9528-2FA3CD4DEE59}"/>
          </ac:spMkLst>
        </pc:spChg>
        <pc:spChg chg="add mod">
          <ac:chgData name="Juan Quiroz Aguilera" userId="cfe4cef3-ea1e-477a-a052-376a85ae2585" providerId="ADAL" clId="{27F8670C-8270-9249-8758-CD323193863D}" dt="2019-03-10T05:53:52.613" v="6291" actId="1076"/>
          <ac:spMkLst>
            <pc:docMk/>
            <pc:sldMk cId="2134960070" sldId="309"/>
            <ac:spMk id="11" creationId="{48521139-1A96-584B-AA4E-1950F927C012}"/>
          </ac:spMkLst>
        </pc:spChg>
        <pc:spChg chg="add mod">
          <ac:chgData name="Juan Quiroz Aguilera" userId="cfe4cef3-ea1e-477a-a052-376a85ae2585" providerId="ADAL" clId="{27F8670C-8270-9249-8758-CD323193863D}" dt="2019-03-10T05:53:58.125" v="6293" actId="1076"/>
          <ac:spMkLst>
            <pc:docMk/>
            <pc:sldMk cId="2134960070" sldId="309"/>
            <ac:spMk id="12" creationId="{161B879F-7066-5C44-ABAC-768586261E4A}"/>
          </ac:spMkLst>
        </pc:spChg>
        <pc:picChg chg="add del mod">
          <ac:chgData name="Juan Quiroz Aguilera" userId="cfe4cef3-ea1e-477a-a052-376a85ae2585" providerId="ADAL" clId="{27F8670C-8270-9249-8758-CD323193863D}" dt="2019-03-10T05:53:01.794" v="6271" actId="478"/>
          <ac:picMkLst>
            <pc:docMk/>
            <pc:sldMk cId="2134960070" sldId="309"/>
            <ac:picMk id="4" creationId="{58362CAC-1100-0847-B663-EA1F83681011}"/>
          </ac:picMkLst>
        </pc:picChg>
        <pc:picChg chg="add mod">
          <ac:chgData name="Juan Quiroz Aguilera" userId="cfe4cef3-ea1e-477a-a052-376a85ae2585" providerId="ADAL" clId="{27F8670C-8270-9249-8758-CD323193863D}" dt="2019-03-10T05:53:07.746" v="6274" actId="1076"/>
          <ac:picMkLst>
            <pc:docMk/>
            <pc:sldMk cId="2134960070" sldId="309"/>
            <ac:picMk id="7" creationId="{C6E7170B-BA99-4A44-B08C-7A6894D09514}"/>
          </ac:picMkLst>
        </pc:picChg>
        <pc:picChg chg="add del">
          <ac:chgData name="Juan Quiroz Aguilera" userId="cfe4cef3-ea1e-477a-a052-376a85ae2585" providerId="ADAL" clId="{27F8670C-8270-9249-8758-CD323193863D}" dt="2019-03-10T05:52:39.756" v="6264" actId="478"/>
          <ac:picMkLst>
            <pc:docMk/>
            <pc:sldMk cId="2134960070" sldId="309"/>
            <ac:picMk id="8" creationId="{E791667B-3E58-DB40-A185-8B5F37D3CBF0}"/>
          </ac:picMkLst>
        </pc:picChg>
        <pc:picChg chg="add mod">
          <ac:chgData name="Juan Quiroz Aguilera" userId="cfe4cef3-ea1e-477a-a052-376a85ae2585" providerId="ADAL" clId="{27F8670C-8270-9249-8758-CD323193863D}" dt="2019-03-10T05:53:09.921" v="6275" actId="1076"/>
          <ac:picMkLst>
            <pc:docMk/>
            <pc:sldMk cId="2134960070" sldId="309"/>
            <ac:picMk id="9" creationId="{D67D816A-679A-BB47-81A1-71252E564A69}"/>
          </ac:picMkLst>
        </pc:picChg>
      </pc:sldChg>
      <pc:sldChg chg="addSp modSp add">
        <pc:chgData name="Juan Quiroz Aguilera" userId="cfe4cef3-ea1e-477a-a052-376a85ae2585" providerId="ADAL" clId="{27F8670C-8270-9249-8758-CD323193863D}" dt="2019-03-11T00:12:50.933" v="7856" actId="1076"/>
        <pc:sldMkLst>
          <pc:docMk/>
          <pc:sldMk cId="1630947708" sldId="310"/>
        </pc:sldMkLst>
        <pc:spChg chg="mod">
          <ac:chgData name="Juan Quiroz Aguilera" userId="cfe4cef3-ea1e-477a-a052-376a85ae2585" providerId="ADAL" clId="{27F8670C-8270-9249-8758-CD323193863D}" dt="2019-03-10T05:47:38.004" v="6228" actId="20577"/>
          <ac:spMkLst>
            <pc:docMk/>
            <pc:sldMk cId="1630947708" sldId="310"/>
            <ac:spMk id="2" creationId="{4F8462B9-B38D-0A4B-9552-7DD202ABCDAA}"/>
          </ac:spMkLst>
        </pc:spChg>
        <pc:spChg chg="mod">
          <ac:chgData name="Juan Quiroz Aguilera" userId="cfe4cef3-ea1e-477a-a052-376a85ae2585" providerId="ADAL" clId="{27F8670C-8270-9249-8758-CD323193863D}" dt="2019-03-11T00:12:33.992" v="7855" actId="20577"/>
          <ac:spMkLst>
            <pc:docMk/>
            <pc:sldMk cId="1630947708" sldId="310"/>
            <ac:spMk id="3" creationId="{D8BC115F-2457-FD4B-9EAE-9FA49D879857}"/>
          </ac:spMkLst>
        </pc:spChg>
        <pc:picChg chg="add mod">
          <ac:chgData name="Juan Quiroz Aguilera" userId="cfe4cef3-ea1e-477a-a052-376a85ae2585" providerId="ADAL" clId="{27F8670C-8270-9249-8758-CD323193863D}" dt="2019-03-11T00:12:50.933" v="7856" actId="1076"/>
          <ac:picMkLst>
            <pc:docMk/>
            <pc:sldMk cId="1630947708" sldId="310"/>
            <ac:picMk id="4" creationId="{71DBC72B-8C16-9543-BAD0-16E31A6A4001}"/>
          </ac:picMkLst>
        </pc:picChg>
      </pc:sldChg>
      <pc:sldChg chg="addSp delSp modSp add">
        <pc:chgData name="Juan Quiroz Aguilera" userId="cfe4cef3-ea1e-477a-a052-376a85ae2585" providerId="ADAL" clId="{27F8670C-8270-9249-8758-CD323193863D}" dt="2019-03-10T22:39:17.021" v="6943" actId="20577"/>
        <pc:sldMkLst>
          <pc:docMk/>
          <pc:sldMk cId="1928951452" sldId="311"/>
        </pc:sldMkLst>
        <pc:spChg chg="mod">
          <ac:chgData name="Juan Quiroz Aguilera" userId="cfe4cef3-ea1e-477a-a052-376a85ae2585" providerId="ADAL" clId="{27F8670C-8270-9249-8758-CD323193863D}" dt="2019-03-10T22:39:17.021" v="6943" actId="20577"/>
          <ac:spMkLst>
            <pc:docMk/>
            <pc:sldMk cId="1928951452" sldId="311"/>
            <ac:spMk id="2" creationId="{48CB34A5-B6A8-7445-900A-88D7349AC832}"/>
          </ac:spMkLst>
        </pc:spChg>
        <pc:spChg chg="add mod">
          <ac:chgData name="Juan Quiroz Aguilera" userId="cfe4cef3-ea1e-477a-a052-376a85ae2585" providerId="ADAL" clId="{27F8670C-8270-9249-8758-CD323193863D}" dt="2019-03-10T06:09:36.700" v="6297" actId="1076"/>
          <ac:spMkLst>
            <pc:docMk/>
            <pc:sldMk cId="1928951452" sldId="311"/>
            <ac:spMk id="8" creationId="{51A68A5D-645F-5F46-8CE4-E53AE52F3106}"/>
          </ac:spMkLst>
        </pc:spChg>
        <pc:picChg chg="del">
          <ac:chgData name="Juan Quiroz Aguilera" userId="cfe4cef3-ea1e-477a-a052-376a85ae2585" providerId="ADAL" clId="{27F8670C-8270-9249-8758-CD323193863D}" dt="2019-03-10T05:52:53.188" v="6268" actId="478"/>
          <ac:picMkLst>
            <pc:docMk/>
            <pc:sldMk cId="1928951452" sldId="311"/>
            <ac:picMk id="7" creationId="{C6E7170B-BA99-4A44-B08C-7A6894D09514}"/>
          </ac:picMkLst>
        </pc:picChg>
        <pc:picChg chg="del">
          <ac:chgData name="Juan Quiroz Aguilera" userId="cfe4cef3-ea1e-477a-a052-376a85ae2585" providerId="ADAL" clId="{27F8670C-8270-9249-8758-CD323193863D}" dt="2019-03-10T05:52:54.275" v="6269" actId="478"/>
          <ac:picMkLst>
            <pc:docMk/>
            <pc:sldMk cId="1928951452" sldId="311"/>
            <ac:picMk id="9" creationId="{D67D816A-679A-BB47-81A1-71252E564A69}"/>
          </ac:picMkLst>
        </pc:picChg>
      </pc:sldChg>
      <pc:sldChg chg="addSp delSp modSp add ord">
        <pc:chgData name="Juan Quiroz Aguilera" userId="cfe4cef3-ea1e-477a-a052-376a85ae2585" providerId="ADAL" clId="{27F8670C-8270-9249-8758-CD323193863D}" dt="2019-03-11T02:12:50.101" v="7910"/>
        <pc:sldMkLst>
          <pc:docMk/>
          <pc:sldMk cId="287837888" sldId="312"/>
        </pc:sldMkLst>
        <pc:spChg chg="mod">
          <ac:chgData name="Juan Quiroz Aguilera" userId="cfe4cef3-ea1e-477a-a052-376a85ae2585" providerId="ADAL" clId="{27F8670C-8270-9249-8758-CD323193863D}" dt="2019-03-10T21:58:58.783" v="6517" actId="1076"/>
          <ac:spMkLst>
            <pc:docMk/>
            <pc:sldMk cId="287837888" sldId="312"/>
            <ac:spMk id="2" creationId="{6D5B2A94-6769-084B-8765-9C0C1D164D52}"/>
          </ac:spMkLst>
        </pc:spChg>
        <pc:spChg chg="del">
          <ac:chgData name="Juan Quiroz Aguilera" userId="cfe4cef3-ea1e-477a-a052-376a85ae2585" providerId="ADAL" clId="{27F8670C-8270-9249-8758-CD323193863D}" dt="2019-03-10T21:58:35.369" v="6508" actId="478"/>
          <ac:spMkLst>
            <pc:docMk/>
            <pc:sldMk cId="287837888" sldId="312"/>
            <ac:spMk id="3" creationId="{4463A050-4C5E-FD46-B006-34A51A2E9E25}"/>
          </ac:spMkLst>
        </pc:spChg>
        <pc:picChg chg="add mod">
          <ac:chgData name="Juan Quiroz Aguilera" userId="cfe4cef3-ea1e-477a-a052-376a85ae2585" providerId="ADAL" clId="{27F8670C-8270-9249-8758-CD323193863D}" dt="2019-03-10T21:58:46.307" v="6515" actId="1076"/>
          <ac:picMkLst>
            <pc:docMk/>
            <pc:sldMk cId="287837888" sldId="312"/>
            <ac:picMk id="4" creationId="{FEFAD41B-BFB7-E442-AA23-4B7D8B8E869E}"/>
          </ac:picMkLst>
        </pc:picChg>
      </pc:sldChg>
      <pc:sldChg chg="add del">
        <pc:chgData name="Juan Quiroz Aguilera" userId="cfe4cef3-ea1e-477a-a052-376a85ae2585" providerId="ADAL" clId="{27F8670C-8270-9249-8758-CD323193863D}" dt="2019-03-10T21:59:35.201" v="6522" actId="2696"/>
        <pc:sldMkLst>
          <pc:docMk/>
          <pc:sldMk cId="1818508697" sldId="313"/>
        </pc:sldMkLst>
      </pc:sldChg>
      <pc:sldChg chg="addSp delSp modSp add">
        <pc:chgData name="Juan Quiroz Aguilera" userId="cfe4cef3-ea1e-477a-a052-376a85ae2585" providerId="ADAL" clId="{27F8670C-8270-9249-8758-CD323193863D}" dt="2019-03-10T21:39:12.998" v="6355" actId="113"/>
        <pc:sldMkLst>
          <pc:docMk/>
          <pc:sldMk cId="1018644846" sldId="314"/>
        </pc:sldMkLst>
        <pc:spChg chg="del">
          <ac:chgData name="Juan Quiroz Aguilera" userId="cfe4cef3-ea1e-477a-a052-376a85ae2585" providerId="ADAL" clId="{27F8670C-8270-9249-8758-CD323193863D}" dt="2019-03-10T21:38:08.844" v="6331"/>
          <ac:spMkLst>
            <pc:docMk/>
            <pc:sldMk cId="1018644846" sldId="314"/>
            <ac:spMk id="2" creationId="{AC3A9612-36C6-734C-A357-CCFD90FC4C38}"/>
          </ac:spMkLst>
        </pc:spChg>
        <pc:spChg chg="del">
          <ac:chgData name="Juan Quiroz Aguilera" userId="cfe4cef3-ea1e-477a-a052-376a85ae2585" providerId="ADAL" clId="{27F8670C-8270-9249-8758-CD323193863D}" dt="2019-03-10T21:38:08.844" v="6331"/>
          <ac:spMkLst>
            <pc:docMk/>
            <pc:sldMk cId="1018644846" sldId="314"/>
            <ac:spMk id="3" creationId="{1896E365-D2A2-B549-AD91-174B465F4718}"/>
          </ac:spMkLst>
        </pc:spChg>
        <pc:spChg chg="add mod">
          <ac:chgData name="Juan Quiroz Aguilera" userId="cfe4cef3-ea1e-477a-a052-376a85ae2585" providerId="ADAL" clId="{27F8670C-8270-9249-8758-CD323193863D}" dt="2019-03-10T21:38:57.466" v="6338" actId="114"/>
          <ac:spMkLst>
            <pc:docMk/>
            <pc:sldMk cId="1018644846" sldId="314"/>
            <ac:spMk id="4" creationId="{60E3D1D0-C0C5-CF4B-9C19-7C4E3E29F66E}"/>
          </ac:spMkLst>
        </pc:spChg>
        <pc:spChg chg="add mod">
          <ac:chgData name="Juan Quiroz Aguilera" userId="cfe4cef3-ea1e-477a-a052-376a85ae2585" providerId="ADAL" clId="{27F8670C-8270-9249-8758-CD323193863D}" dt="2019-03-10T21:39:12.998" v="6355" actId="113"/>
          <ac:spMkLst>
            <pc:docMk/>
            <pc:sldMk cId="1018644846" sldId="314"/>
            <ac:spMk id="5" creationId="{445F9187-DBAD-2140-97D0-F0C4584705DF}"/>
          </ac:spMkLst>
        </pc:spChg>
        <pc:picChg chg="add del">
          <ac:chgData name="Juan Quiroz Aguilera" userId="cfe4cef3-ea1e-477a-a052-376a85ae2585" providerId="ADAL" clId="{27F8670C-8270-9249-8758-CD323193863D}" dt="2019-03-10T21:38:13.709" v="6333"/>
          <ac:picMkLst>
            <pc:docMk/>
            <pc:sldMk cId="1018644846" sldId="314"/>
            <ac:picMk id="6" creationId="{1281CEEA-A7FA-E14A-890A-6CEDE9D7B4E1}"/>
          </ac:picMkLst>
        </pc:picChg>
        <pc:picChg chg="add del">
          <ac:chgData name="Juan Quiroz Aguilera" userId="cfe4cef3-ea1e-477a-a052-376a85ae2585" providerId="ADAL" clId="{27F8670C-8270-9249-8758-CD323193863D}" dt="2019-03-10T21:38:13.709" v="6333"/>
          <ac:picMkLst>
            <pc:docMk/>
            <pc:sldMk cId="1018644846" sldId="314"/>
            <ac:picMk id="7" creationId="{8A56617E-82AB-BB43-8659-4E25A2756746}"/>
          </ac:picMkLst>
        </pc:picChg>
      </pc:sldChg>
      <pc:sldChg chg="modSp add">
        <pc:chgData name="Juan Quiroz Aguilera" userId="cfe4cef3-ea1e-477a-a052-376a85ae2585" providerId="ADAL" clId="{27F8670C-8270-9249-8758-CD323193863D}" dt="2019-03-10T21:44:32.449" v="6367" actId="20577"/>
        <pc:sldMkLst>
          <pc:docMk/>
          <pc:sldMk cId="1147018150" sldId="315"/>
        </pc:sldMkLst>
        <pc:spChg chg="mod">
          <ac:chgData name="Juan Quiroz Aguilera" userId="cfe4cef3-ea1e-477a-a052-376a85ae2585" providerId="ADAL" clId="{27F8670C-8270-9249-8758-CD323193863D}" dt="2019-03-10T21:44:26.941" v="6358"/>
          <ac:spMkLst>
            <pc:docMk/>
            <pc:sldMk cId="1147018150" sldId="315"/>
            <ac:spMk id="4" creationId="{60E3D1D0-C0C5-CF4B-9C19-7C4E3E29F66E}"/>
          </ac:spMkLst>
        </pc:spChg>
        <pc:spChg chg="mod">
          <ac:chgData name="Juan Quiroz Aguilera" userId="cfe4cef3-ea1e-477a-a052-376a85ae2585" providerId="ADAL" clId="{27F8670C-8270-9249-8758-CD323193863D}" dt="2019-03-10T21:44:32.449" v="6367" actId="20577"/>
          <ac:spMkLst>
            <pc:docMk/>
            <pc:sldMk cId="1147018150" sldId="315"/>
            <ac:spMk id="5" creationId="{445F9187-DBAD-2140-97D0-F0C4584705DF}"/>
          </ac:spMkLst>
        </pc:spChg>
      </pc:sldChg>
      <pc:sldChg chg="modSp add ord">
        <pc:chgData name="Juan Quiroz Aguilera" userId="cfe4cef3-ea1e-477a-a052-376a85ae2585" providerId="ADAL" clId="{27F8670C-8270-9249-8758-CD323193863D}" dt="2019-03-10T21:50:36.813" v="6380"/>
        <pc:sldMkLst>
          <pc:docMk/>
          <pc:sldMk cId="2806019485" sldId="316"/>
        </pc:sldMkLst>
        <pc:spChg chg="mod">
          <ac:chgData name="Juan Quiroz Aguilera" userId="cfe4cef3-ea1e-477a-a052-376a85ae2585" providerId="ADAL" clId="{27F8670C-8270-9249-8758-CD323193863D}" dt="2019-03-10T21:45:40.892" v="6379" actId="20577"/>
          <ac:spMkLst>
            <pc:docMk/>
            <pc:sldMk cId="2806019485" sldId="316"/>
            <ac:spMk id="4" creationId="{60E3D1D0-C0C5-CF4B-9C19-7C4E3E29F66E}"/>
          </ac:spMkLst>
        </pc:spChg>
        <pc:spChg chg="mod">
          <ac:chgData name="Juan Quiroz Aguilera" userId="cfe4cef3-ea1e-477a-a052-376a85ae2585" providerId="ADAL" clId="{27F8670C-8270-9249-8758-CD323193863D}" dt="2019-03-10T21:45:36.142" v="6373"/>
          <ac:spMkLst>
            <pc:docMk/>
            <pc:sldMk cId="2806019485" sldId="316"/>
            <ac:spMk id="5" creationId="{445F9187-DBAD-2140-97D0-F0C4584705DF}"/>
          </ac:spMkLst>
        </pc:spChg>
      </pc:sldChg>
      <pc:sldChg chg="modSp add">
        <pc:chgData name="Juan Quiroz Aguilera" userId="cfe4cef3-ea1e-477a-a052-376a85ae2585" providerId="ADAL" clId="{27F8670C-8270-9249-8758-CD323193863D}" dt="2019-03-10T21:51:26.690" v="6387"/>
        <pc:sldMkLst>
          <pc:docMk/>
          <pc:sldMk cId="1139122769" sldId="317"/>
        </pc:sldMkLst>
        <pc:spChg chg="mod">
          <ac:chgData name="Juan Quiroz Aguilera" userId="cfe4cef3-ea1e-477a-a052-376a85ae2585" providerId="ADAL" clId="{27F8670C-8270-9249-8758-CD323193863D}" dt="2019-03-10T21:50:56.930" v="6385" actId="20577"/>
          <ac:spMkLst>
            <pc:docMk/>
            <pc:sldMk cId="1139122769" sldId="317"/>
            <ac:spMk id="4" creationId="{60E3D1D0-C0C5-CF4B-9C19-7C4E3E29F66E}"/>
          </ac:spMkLst>
        </pc:spChg>
        <pc:spChg chg="mod">
          <ac:chgData name="Juan Quiroz Aguilera" userId="cfe4cef3-ea1e-477a-a052-376a85ae2585" providerId="ADAL" clId="{27F8670C-8270-9249-8758-CD323193863D}" dt="2019-03-10T21:51:26.690" v="6387"/>
          <ac:spMkLst>
            <pc:docMk/>
            <pc:sldMk cId="1139122769" sldId="317"/>
            <ac:spMk id="5" creationId="{445F9187-DBAD-2140-97D0-F0C4584705DF}"/>
          </ac:spMkLst>
        </pc:spChg>
      </pc:sldChg>
      <pc:sldChg chg="add del">
        <pc:chgData name="Juan Quiroz Aguilera" userId="cfe4cef3-ea1e-477a-a052-376a85ae2585" providerId="ADAL" clId="{27F8670C-8270-9249-8758-CD323193863D}" dt="2019-03-10T23:09:45.003" v="7199" actId="2696"/>
        <pc:sldMkLst>
          <pc:docMk/>
          <pc:sldMk cId="2285518366" sldId="318"/>
        </pc:sldMkLst>
      </pc:sldChg>
      <pc:sldChg chg="delSp modSp add ord delAnim">
        <pc:chgData name="Juan Quiroz Aguilera" userId="cfe4cef3-ea1e-477a-a052-376a85ae2585" providerId="ADAL" clId="{27F8670C-8270-9249-8758-CD323193863D}" dt="2019-03-11T02:12:50.101" v="7910"/>
        <pc:sldMkLst>
          <pc:docMk/>
          <pc:sldMk cId="2792556095" sldId="319"/>
        </pc:sldMkLst>
        <pc:spChg chg="mod">
          <ac:chgData name="Juan Quiroz Aguilera" userId="cfe4cef3-ea1e-477a-a052-376a85ae2585" providerId="ADAL" clId="{27F8670C-8270-9249-8758-CD323193863D}" dt="2019-03-10T21:58:19.371" v="6505" actId="20577"/>
          <ac:spMkLst>
            <pc:docMk/>
            <pc:sldMk cId="2792556095" sldId="319"/>
            <ac:spMk id="2" creationId="{00000000-0000-0000-0000-000000000000}"/>
          </ac:spMkLst>
        </pc:spChg>
        <pc:spChg chg="del">
          <ac:chgData name="Juan Quiroz Aguilera" userId="cfe4cef3-ea1e-477a-a052-376a85ae2585" providerId="ADAL" clId="{27F8670C-8270-9249-8758-CD323193863D}" dt="2019-03-10T21:59:29.149" v="6520" actId="478"/>
          <ac:spMkLst>
            <pc:docMk/>
            <pc:sldMk cId="2792556095" sldId="319"/>
            <ac:spMk id="3" creationId="{00000000-0000-0000-0000-000000000000}"/>
          </ac:spMkLst>
        </pc:spChg>
        <pc:spChg chg="del mod">
          <ac:chgData name="Juan Quiroz Aguilera" userId="cfe4cef3-ea1e-477a-a052-376a85ae2585" providerId="ADAL" clId="{27F8670C-8270-9249-8758-CD323193863D}" dt="2019-03-10T21:59:26.570" v="6519" actId="478"/>
          <ac:spMkLst>
            <pc:docMk/>
            <pc:sldMk cId="2792556095" sldId="319"/>
            <ac:spMk id="9" creationId="{B305DC2A-C295-074F-A8B7-4C103C869827}"/>
          </ac:spMkLst>
        </pc:spChg>
        <pc:spChg chg="del">
          <ac:chgData name="Juan Quiroz Aguilera" userId="cfe4cef3-ea1e-477a-a052-376a85ae2585" providerId="ADAL" clId="{27F8670C-8270-9249-8758-CD323193863D}" dt="2019-03-10T21:59:31.769" v="6521" actId="478"/>
          <ac:spMkLst>
            <pc:docMk/>
            <pc:sldMk cId="2792556095" sldId="319"/>
            <ac:spMk id="13" creationId="{00000000-0000-0000-0000-000000000000}"/>
          </ac:spMkLst>
        </pc:spChg>
      </pc:sldChg>
      <pc:sldChg chg="addSp delSp modSp add ord">
        <pc:chgData name="Juan Quiroz Aguilera" userId="cfe4cef3-ea1e-477a-a052-376a85ae2585" providerId="ADAL" clId="{27F8670C-8270-9249-8758-CD323193863D}" dt="2019-03-10T22:29:30.920" v="6869"/>
        <pc:sldMkLst>
          <pc:docMk/>
          <pc:sldMk cId="2707346807" sldId="320"/>
        </pc:sldMkLst>
        <pc:spChg chg="del">
          <ac:chgData name="Juan Quiroz Aguilera" userId="cfe4cef3-ea1e-477a-a052-376a85ae2585" providerId="ADAL" clId="{27F8670C-8270-9249-8758-CD323193863D}" dt="2019-03-10T22:20:34.483" v="6524"/>
          <ac:spMkLst>
            <pc:docMk/>
            <pc:sldMk cId="2707346807" sldId="320"/>
            <ac:spMk id="2" creationId="{7FD6D03B-DB83-6246-A9C6-25B4FFD72047}"/>
          </ac:spMkLst>
        </pc:spChg>
        <pc:spChg chg="del">
          <ac:chgData name="Juan Quiroz Aguilera" userId="cfe4cef3-ea1e-477a-a052-376a85ae2585" providerId="ADAL" clId="{27F8670C-8270-9249-8758-CD323193863D}" dt="2019-03-10T22:20:34.483" v="6524"/>
          <ac:spMkLst>
            <pc:docMk/>
            <pc:sldMk cId="2707346807" sldId="320"/>
            <ac:spMk id="3" creationId="{26699994-CB58-264B-B3EA-1A6E33B4754B}"/>
          </ac:spMkLst>
        </pc:spChg>
        <pc:spChg chg="add mod">
          <ac:chgData name="Juan Quiroz Aguilera" userId="cfe4cef3-ea1e-477a-a052-376a85ae2585" providerId="ADAL" clId="{27F8670C-8270-9249-8758-CD323193863D}" dt="2019-03-10T22:20:54.838" v="6543" actId="20577"/>
          <ac:spMkLst>
            <pc:docMk/>
            <pc:sldMk cId="2707346807" sldId="320"/>
            <ac:spMk id="4" creationId="{F971BF63-3F2B-CA47-B7CE-918ACEE3188B}"/>
          </ac:spMkLst>
        </pc:spChg>
        <pc:spChg chg="add mod">
          <ac:chgData name="Juan Quiroz Aguilera" userId="cfe4cef3-ea1e-477a-a052-376a85ae2585" providerId="ADAL" clId="{27F8670C-8270-9249-8758-CD323193863D}" dt="2019-03-10T22:28:59.777" v="6867" actId="20577"/>
          <ac:spMkLst>
            <pc:docMk/>
            <pc:sldMk cId="2707346807" sldId="320"/>
            <ac:spMk id="5" creationId="{D12F00EA-CC5D-AD47-894A-8F7D591CE406}"/>
          </ac:spMkLst>
        </pc:spChg>
      </pc:sldChg>
      <pc:sldChg chg="addSp delSp modSp add">
        <pc:chgData name="Juan Quiroz Aguilera" userId="cfe4cef3-ea1e-477a-a052-376a85ae2585" providerId="ADAL" clId="{27F8670C-8270-9249-8758-CD323193863D}" dt="2019-03-10T22:34:54.462" v="6920" actId="20577"/>
        <pc:sldMkLst>
          <pc:docMk/>
          <pc:sldMk cId="2184263403" sldId="321"/>
        </pc:sldMkLst>
        <pc:spChg chg="del">
          <ac:chgData name="Juan Quiroz Aguilera" userId="cfe4cef3-ea1e-477a-a052-376a85ae2585" providerId="ADAL" clId="{27F8670C-8270-9249-8758-CD323193863D}" dt="2019-03-10T22:34:49.441" v="6890"/>
          <ac:spMkLst>
            <pc:docMk/>
            <pc:sldMk cId="2184263403" sldId="321"/>
            <ac:spMk id="2" creationId="{2525A8CF-C507-5D4F-8BCB-3EAF1687272E}"/>
          </ac:spMkLst>
        </pc:spChg>
        <pc:spChg chg="del">
          <ac:chgData name="Juan Quiroz Aguilera" userId="cfe4cef3-ea1e-477a-a052-376a85ae2585" providerId="ADAL" clId="{27F8670C-8270-9249-8758-CD323193863D}" dt="2019-03-10T22:34:49.441" v="6890"/>
          <ac:spMkLst>
            <pc:docMk/>
            <pc:sldMk cId="2184263403" sldId="321"/>
            <ac:spMk id="3" creationId="{34286A52-48E3-8D4C-9463-0299B0614927}"/>
          </ac:spMkLst>
        </pc:spChg>
        <pc:spChg chg="add mod">
          <ac:chgData name="Juan Quiroz Aguilera" userId="cfe4cef3-ea1e-477a-a052-376a85ae2585" providerId="ADAL" clId="{27F8670C-8270-9249-8758-CD323193863D}" dt="2019-03-10T22:34:54.462" v="6920" actId="20577"/>
          <ac:spMkLst>
            <pc:docMk/>
            <pc:sldMk cId="2184263403" sldId="321"/>
            <ac:spMk id="4" creationId="{67374ADD-7E45-F942-B3EC-ABA8D87512DD}"/>
          </ac:spMkLst>
        </pc:spChg>
        <pc:spChg chg="add mod">
          <ac:chgData name="Juan Quiroz Aguilera" userId="cfe4cef3-ea1e-477a-a052-376a85ae2585" providerId="ADAL" clId="{27F8670C-8270-9249-8758-CD323193863D}" dt="2019-03-10T22:34:49.441" v="6890"/>
          <ac:spMkLst>
            <pc:docMk/>
            <pc:sldMk cId="2184263403" sldId="321"/>
            <ac:spMk id="5" creationId="{31FB0ECC-4E2F-EC4D-B718-AA108704B1AD}"/>
          </ac:spMkLst>
        </pc:spChg>
      </pc:sldChg>
      <pc:sldChg chg="addSp delSp modSp add">
        <pc:chgData name="Juan Quiroz Aguilera" userId="cfe4cef3-ea1e-477a-a052-376a85ae2585" providerId="ADAL" clId="{27F8670C-8270-9249-8758-CD323193863D}" dt="2019-03-10T23:13:29.295" v="7411" actId="1076"/>
        <pc:sldMkLst>
          <pc:docMk/>
          <pc:sldMk cId="1277908766" sldId="322"/>
        </pc:sldMkLst>
        <pc:spChg chg="mod">
          <ac:chgData name="Juan Quiroz Aguilera" userId="cfe4cef3-ea1e-477a-a052-376a85ae2585" providerId="ADAL" clId="{27F8670C-8270-9249-8758-CD323193863D}" dt="2019-03-10T22:42:50.063" v="6971" actId="20577"/>
          <ac:spMkLst>
            <pc:docMk/>
            <pc:sldMk cId="1277908766" sldId="322"/>
            <ac:spMk id="2" creationId="{652D774C-71EE-DA4E-971D-E60A70C27F06}"/>
          </ac:spMkLst>
        </pc:spChg>
        <pc:spChg chg="del">
          <ac:chgData name="Juan Quiroz Aguilera" userId="cfe4cef3-ea1e-477a-a052-376a85ae2585" providerId="ADAL" clId="{27F8670C-8270-9249-8758-CD323193863D}" dt="2019-03-10T22:43:44.534" v="6972"/>
          <ac:spMkLst>
            <pc:docMk/>
            <pc:sldMk cId="1277908766" sldId="322"/>
            <ac:spMk id="3" creationId="{CD568526-4C10-B740-81D7-E25488BF3DAE}"/>
          </ac:spMkLst>
        </pc:spChg>
        <pc:spChg chg="add mod">
          <ac:chgData name="Juan Quiroz Aguilera" userId="cfe4cef3-ea1e-477a-a052-376a85ae2585" providerId="ADAL" clId="{27F8670C-8270-9249-8758-CD323193863D}" dt="2019-03-10T23:13:25.674" v="7410" actId="1076"/>
          <ac:spMkLst>
            <pc:docMk/>
            <pc:sldMk cId="1277908766" sldId="322"/>
            <ac:spMk id="5" creationId="{9FA2A445-C52C-7847-9994-3527D9896C44}"/>
          </ac:spMkLst>
        </pc:spChg>
        <pc:picChg chg="add mod">
          <ac:chgData name="Juan Quiroz Aguilera" userId="cfe4cef3-ea1e-477a-a052-376a85ae2585" providerId="ADAL" clId="{27F8670C-8270-9249-8758-CD323193863D}" dt="2019-03-10T23:13:29.295" v="7411" actId="1076"/>
          <ac:picMkLst>
            <pc:docMk/>
            <pc:sldMk cId="1277908766" sldId="322"/>
            <ac:picMk id="4" creationId="{EA590A2E-BC8C-AD4A-8573-93F15AA1A16A}"/>
          </ac:picMkLst>
        </pc:picChg>
      </pc:sldChg>
      <pc:sldChg chg="addSp modSp add">
        <pc:chgData name="Juan Quiroz Aguilera" userId="cfe4cef3-ea1e-477a-a052-376a85ae2585" providerId="ADAL" clId="{27F8670C-8270-9249-8758-CD323193863D}" dt="2019-03-10T22:48:51.835" v="6975" actId="1076"/>
        <pc:sldMkLst>
          <pc:docMk/>
          <pc:sldMk cId="180411604" sldId="323"/>
        </pc:sldMkLst>
        <pc:picChg chg="add mod">
          <ac:chgData name="Juan Quiroz Aguilera" userId="cfe4cef3-ea1e-477a-a052-376a85ae2585" providerId="ADAL" clId="{27F8670C-8270-9249-8758-CD323193863D}" dt="2019-03-10T22:48:51.835" v="6975" actId="1076"/>
          <ac:picMkLst>
            <pc:docMk/>
            <pc:sldMk cId="180411604" sldId="323"/>
            <ac:picMk id="4" creationId="{AC9C00D6-0DBD-D842-99E2-C479DD9C7D72}"/>
          </ac:picMkLst>
        </pc:picChg>
      </pc:sldChg>
      <pc:sldChg chg="addSp modSp add">
        <pc:chgData name="Juan Quiroz Aguilera" userId="cfe4cef3-ea1e-477a-a052-376a85ae2585" providerId="ADAL" clId="{27F8670C-8270-9249-8758-CD323193863D}" dt="2019-03-10T22:49:26.152" v="7017" actId="20577"/>
        <pc:sldMkLst>
          <pc:docMk/>
          <pc:sldMk cId="3493158000" sldId="324"/>
        </pc:sldMkLst>
        <pc:spChg chg="mod">
          <ac:chgData name="Juan Quiroz Aguilera" userId="cfe4cef3-ea1e-477a-a052-376a85ae2585" providerId="ADAL" clId="{27F8670C-8270-9249-8758-CD323193863D}" dt="2019-03-10T22:49:26.152" v="7017" actId="20577"/>
          <ac:spMkLst>
            <pc:docMk/>
            <pc:sldMk cId="3493158000" sldId="324"/>
            <ac:spMk id="2" creationId="{5CA211B8-0BC4-A148-93AC-BC91429FFB89}"/>
          </ac:spMkLst>
        </pc:spChg>
        <pc:picChg chg="add mod">
          <ac:chgData name="Juan Quiroz Aguilera" userId="cfe4cef3-ea1e-477a-a052-376a85ae2585" providerId="ADAL" clId="{27F8670C-8270-9249-8758-CD323193863D}" dt="2019-03-10T22:49:16.745" v="6978" actId="1076"/>
          <ac:picMkLst>
            <pc:docMk/>
            <pc:sldMk cId="3493158000" sldId="324"/>
            <ac:picMk id="4" creationId="{81DD7C99-B713-3C43-B24E-5F8DE88ED215}"/>
          </ac:picMkLst>
        </pc:picChg>
      </pc:sldChg>
      <pc:sldChg chg="addSp modSp add">
        <pc:chgData name="Juan Quiroz Aguilera" userId="cfe4cef3-ea1e-477a-a052-376a85ae2585" providerId="ADAL" clId="{27F8670C-8270-9249-8758-CD323193863D}" dt="2019-03-10T22:50:34.954" v="7020" actId="1076"/>
        <pc:sldMkLst>
          <pc:docMk/>
          <pc:sldMk cId="4051722317" sldId="325"/>
        </pc:sldMkLst>
        <pc:picChg chg="add mod">
          <ac:chgData name="Juan Quiroz Aguilera" userId="cfe4cef3-ea1e-477a-a052-376a85ae2585" providerId="ADAL" clId="{27F8670C-8270-9249-8758-CD323193863D}" dt="2019-03-10T22:50:34.954" v="7020" actId="1076"/>
          <ac:picMkLst>
            <pc:docMk/>
            <pc:sldMk cId="4051722317" sldId="325"/>
            <ac:picMk id="4" creationId="{E89A71A3-2145-1444-8D59-95BD8F64D7CC}"/>
          </ac:picMkLst>
        </pc:picChg>
      </pc:sldChg>
      <pc:sldChg chg="addSp add ord">
        <pc:chgData name="Juan Quiroz Aguilera" userId="cfe4cef3-ea1e-477a-a052-376a85ae2585" providerId="ADAL" clId="{27F8670C-8270-9249-8758-CD323193863D}" dt="2019-03-11T02:15:03.359" v="7911"/>
        <pc:sldMkLst>
          <pc:docMk/>
          <pc:sldMk cId="712502698" sldId="326"/>
        </pc:sldMkLst>
        <pc:picChg chg="add">
          <ac:chgData name="Juan Quiroz Aguilera" userId="cfe4cef3-ea1e-477a-a052-376a85ae2585" providerId="ADAL" clId="{27F8670C-8270-9249-8758-CD323193863D}" dt="2019-03-10T22:50:44.841" v="7022"/>
          <ac:picMkLst>
            <pc:docMk/>
            <pc:sldMk cId="712502698" sldId="326"/>
            <ac:picMk id="4" creationId="{24059193-EB9E-554F-A214-B88F8304B4F0}"/>
          </ac:picMkLst>
        </pc:picChg>
      </pc:sldChg>
      <pc:sldChg chg="addSp modSp add">
        <pc:chgData name="Juan Quiroz Aguilera" userId="cfe4cef3-ea1e-477a-a052-376a85ae2585" providerId="ADAL" clId="{27F8670C-8270-9249-8758-CD323193863D}" dt="2019-03-10T22:54:11.947" v="7054" actId="1076"/>
        <pc:sldMkLst>
          <pc:docMk/>
          <pc:sldMk cId="951206676" sldId="327"/>
        </pc:sldMkLst>
        <pc:spChg chg="mod">
          <ac:chgData name="Juan Quiroz Aguilera" userId="cfe4cef3-ea1e-477a-a052-376a85ae2585" providerId="ADAL" clId="{27F8670C-8270-9249-8758-CD323193863D}" dt="2019-03-10T22:53:25.764" v="7049" actId="20577"/>
          <ac:spMkLst>
            <pc:docMk/>
            <pc:sldMk cId="951206676" sldId="327"/>
            <ac:spMk id="2" creationId="{ED561E61-FF3B-584A-AEA6-DEEA100DF67D}"/>
          </ac:spMkLst>
        </pc:spChg>
        <pc:picChg chg="add mod">
          <ac:chgData name="Juan Quiroz Aguilera" userId="cfe4cef3-ea1e-477a-a052-376a85ae2585" providerId="ADAL" clId="{27F8670C-8270-9249-8758-CD323193863D}" dt="2019-03-10T22:53:37.861" v="7051" actId="1076"/>
          <ac:picMkLst>
            <pc:docMk/>
            <pc:sldMk cId="951206676" sldId="327"/>
            <ac:picMk id="4" creationId="{CD094817-96F8-F646-B103-0B845085AA9C}"/>
          </ac:picMkLst>
        </pc:picChg>
        <pc:picChg chg="add mod">
          <ac:chgData name="Juan Quiroz Aguilera" userId="cfe4cef3-ea1e-477a-a052-376a85ae2585" providerId="ADAL" clId="{27F8670C-8270-9249-8758-CD323193863D}" dt="2019-03-10T22:54:11.947" v="7054" actId="1076"/>
          <ac:picMkLst>
            <pc:docMk/>
            <pc:sldMk cId="951206676" sldId="327"/>
            <ac:picMk id="5" creationId="{B74BF84F-B86B-4D40-B3B4-EF2A83A6256F}"/>
          </ac:picMkLst>
        </pc:picChg>
      </pc:sldChg>
      <pc:sldChg chg="addSp delSp modSp add">
        <pc:chgData name="Juan Quiroz Aguilera" userId="cfe4cef3-ea1e-477a-a052-376a85ae2585" providerId="ADAL" clId="{27F8670C-8270-9249-8758-CD323193863D}" dt="2019-03-10T22:57:53.079" v="7126" actId="20577"/>
        <pc:sldMkLst>
          <pc:docMk/>
          <pc:sldMk cId="511465816" sldId="328"/>
        </pc:sldMkLst>
        <pc:spChg chg="del">
          <ac:chgData name="Juan Quiroz Aguilera" userId="cfe4cef3-ea1e-477a-a052-376a85ae2585" providerId="ADAL" clId="{27F8670C-8270-9249-8758-CD323193863D}" dt="2019-03-10T22:57:40.729" v="7065"/>
          <ac:spMkLst>
            <pc:docMk/>
            <pc:sldMk cId="511465816" sldId="328"/>
            <ac:spMk id="2" creationId="{C1613DCF-4F6B-4649-AC00-DAB497DB235C}"/>
          </ac:spMkLst>
        </pc:spChg>
        <pc:spChg chg="del">
          <ac:chgData name="Juan Quiroz Aguilera" userId="cfe4cef3-ea1e-477a-a052-376a85ae2585" providerId="ADAL" clId="{27F8670C-8270-9249-8758-CD323193863D}" dt="2019-03-10T22:57:40.729" v="7065"/>
          <ac:spMkLst>
            <pc:docMk/>
            <pc:sldMk cId="511465816" sldId="328"/>
            <ac:spMk id="3" creationId="{36B6B081-4500-644A-B287-A16F30A2F672}"/>
          </ac:spMkLst>
        </pc:spChg>
        <pc:spChg chg="add mod">
          <ac:chgData name="Juan Quiroz Aguilera" userId="cfe4cef3-ea1e-477a-a052-376a85ae2585" providerId="ADAL" clId="{27F8670C-8270-9249-8758-CD323193863D}" dt="2019-03-10T22:57:53.079" v="7126" actId="20577"/>
          <ac:spMkLst>
            <pc:docMk/>
            <pc:sldMk cId="511465816" sldId="328"/>
            <ac:spMk id="4" creationId="{42542778-ACDA-B34D-9FAD-3113EBAFEFB7}"/>
          </ac:spMkLst>
        </pc:spChg>
        <pc:spChg chg="add mod">
          <ac:chgData name="Juan Quiroz Aguilera" userId="cfe4cef3-ea1e-477a-a052-376a85ae2585" providerId="ADAL" clId="{27F8670C-8270-9249-8758-CD323193863D}" dt="2019-03-10T22:57:40.729" v="7065"/>
          <ac:spMkLst>
            <pc:docMk/>
            <pc:sldMk cId="511465816" sldId="328"/>
            <ac:spMk id="5" creationId="{0FD5877D-5730-F044-B54E-94BFC14387FF}"/>
          </ac:spMkLst>
        </pc:spChg>
      </pc:sldChg>
      <pc:sldChg chg="modSp add">
        <pc:chgData name="Juan Quiroz Aguilera" userId="cfe4cef3-ea1e-477a-a052-376a85ae2585" providerId="ADAL" clId="{27F8670C-8270-9249-8758-CD323193863D}" dt="2019-03-10T23:08:58.129" v="7184" actId="20577"/>
        <pc:sldMkLst>
          <pc:docMk/>
          <pc:sldMk cId="160477637" sldId="329"/>
        </pc:sldMkLst>
        <pc:spChg chg="mod">
          <ac:chgData name="Juan Quiroz Aguilera" userId="cfe4cef3-ea1e-477a-a052-376a85ae2585" providerId="ADAL" clId="{27F8670C-8270-9249-8758-CD323193863D}" dt="2019-03-10T22:58:20.183" v="7138" actId="20577"/>
          <ac:spMkLst>
            <pc:docMk/>
            <pc:sldMk cId="160477637" sldId="329"/>
            <ac:spMk id="2" creationId="{8B5A5BD7-A0CF-EE42-85A1-C1BAE9015138}"/>
          </ac:spMkLst>
        </pc:spChg>
        <pc:spChg chg="mod">
          <ac:chgData name="Juan Quiroz Aguilera" userId="cfe4cef3-ea1e-477a-a052-376a85ae2585" providerId="ADAL" clId="{27F8670C-8270-9249-8758-CD323193863D}" dt="2019-03-10T23:08:58.129" v="7184" actId="20577"/>
          <ac:spMkLst>
            <pc:docMk/>
            <pc:sldMk cId="160477637" sldId="329"/>
            <ac:spMk id="3" creationId="{7A4C0C03-0A4C-074A-AB8C-D51D6B5FE7C2}"/>
          </ac:spMkLst>
        </pc:spChg>
      </pc:sldChg>
      <pc:sldChg chg="addSp delSp modSp add">
        <pc:chgData name="Juan Quiroz Aguilera" userId="cfe4cef3-ea1e-477a-a052-376a85ae2585" providerId="ADAL" clId="{27F8670C-8270-9249-8758-CD323193863D}" dt="2019-03-10T23:09:16.189" v="7197" actId="20577"/>
        <pc:sldMkLst>
          <pc:docMk/>
          <pc:sldMk cId="1977272781" sldId="330"/>
        </pc:sldMkLst>
        <pc:spChg chg="del">
          <ac:chgData name="Juan Quiroz Aguilera" userId="cfe4cef3-ea1e-477a-a052-376a85ae2585" providerId="ADAL" clId="{27F8670C-8270-9249-8758-CD323193863D}" dt="2019-03-10T23:09:09.582" v="7186"/>
          <ac:spMkLst>
            <pc:docMk/>
            <pc:sldMk cId="1977272781" sldId="330"/>
            <ac:spMk id="2" creationId="{6609C254-9384-CA46-9AEC-BEA74FBC4425}"/>
          </ac:spMkLst>
        </pc:spChg>
        <pc:spChg chg="del">
          <ac:chgData name="Juan Quiroz Aguilera" userId="cfe4cef3-ea1e-477a-a052-376a85ae2585" providerId="ADAL" clId="{27F8670C-8270-9249-8758-CD323193863D}" dt="2019-03-10T23:09:09.582" v="7186"/>
          <ac:spMkLst>
            <pc:docMk/>
            <pc:sldMk cId="1977272781" sldId="330"/>
            <ac:spMk id="3" creationId="{02772C69-0123-7C42-A063-44725682C1F9}"/>
          </ac:spMkLst>
        </pc:spChg>
        <pc:spChg chg="add mod">
          <ac:chgData name="Juan Quiroz Aguilera" userId="cfe4cef3-ea1e-477a-a052-376a85ae2585" providerId="ADAL" clId="{27F8670C-8270-9249-8758-CD323193863D}" dt="2019-03-10T23:09:16.189" v="7197" actId="20577"/>
          <ac:spMkLst>
            <pc:docMk/>
            <pc:sldMk cId="1977272781" sldId="330"/>
            <ac:spMk id="4" creationId="{75021B21-32E5-5D43-9C4D-EFA7C78E9C50}"/>
          </ac:spMkLst>
        </pc:spChg>
        <pc:spChg chg="add mod">
          <ac:chgData name="Juan Quiroz Aguilera" userId="cfe4cef3-ea1e-477a-a052-376a85ae2585" providerId="ADAL" clId="{27F8670C-8270-9249-8758-CD323193863D}" dt="2019-03-10T23:09:09.582" v="7186"/>
          <ac:spMkLst>
            <pc:docMk/>
            <pc:sldMk cId="1977272781" sldId="330"/>
            <ac:spMk id="5" creationId="{865BCE3A-F4A1-1140-A730-790E6A0077FF}"/>
          </ac:spMkLst>
        </pc:spChg>
      </pc:sldChg>
      <pc:sldChg chg="add">
        <pc:chgData name="Juan Quiroz Aguilera" userId="cfe4cef3-ea1e-477a-a052-376a85ae2585" providerId="ADAL" clId="{27F8670C-8270-9249-8758-CD323193863D}" dt="2019-03-10T23:09:38.799" v="7198"/>
        <pc:sldMkLst>
          <pc:docMk/>
          <pc:sldMk cId="694565307" sldId="331"/>
        </pc:sldMkLst>
      </pc:sldChg>
      <pc:sldChg chg="add del ord">
        <pc:chgData name="Juan Quiroz Aguilera" userId="cfe4cef3-ea1e-477a-a052-376a85ae2585" providerId="ADAL" clId="{27F8670C-8270-9249-8758-CD323193863D}" dt="2019-03-11T02:38:46.279" v="8001" actId="2696"/>
        <pc:sldMkLst>
          <pc:docMk/>
          <pc:sldMk cId="163088338" sldId="332"/>
        </pc:sldMkLst>
      </pc:sldChg>
      <pc:sldChg chg="modSp add del">
        <pc:chgData name="Juan Quiroz Aguilera" userId="cfe4cef3-ea1e-477a-a052-376a85ae2585" providerId="ADAL" clId="{27F8670C-8270-9249-8758-CD323193863D}" dt="2019-03-11T00:12:10.394" v="7804" actId="2696"/>
        <pc:sldMkLst>
          <pc:docMk/>
          <pc:sldMk cId="1655035633" sldId="333"/>
        </pc:sldMkLst>
        <pc:spChg chg="mod">
          <ac:chgData name="Juan Quiroz Aguilera" userId="cfe4cef3-ea1e-477a-a052-376a85ae2585" providerId="ADAL" clId="{27F8670C-8270-9249-8758-CD323193863D}" dt="2019-03-10T23:17:46.791" v="7449" actId="20577"/>
          <ac:spMkLst>
            <pc:docMk/>
            <pc:sldMk cId="1655035633" sldId="333"/>
            <ac:spMk id="3" creationId="{5BEFF4F8-2D7A-F04C-B44F-609C06E67297}"/>
          </ac:spMkLst>
        </pc:spChg>
      </pc:sldChg>
      <pc:sldChg chg="add del">
        <pc:chgData name="Juan Quiroz Aguilera" userId="cfe4cef3-ea1e-477a-a052-376a85ae2585" providerId="ADAL" clId="{27F8670C-8270-9249-8758-CD323193863D}" dt="2019-03-11T00:12:10.401" v="7805" actId="2696"/>
        <pc:sldMkLst>
          <pc:docMk/>
          <pc:sldMk cId="1610814849" sldId="334"/>
        </pc:sldMkLst>
      </pc:sldChg>
      <pc:sldChg chg="addSp delSp modSp add delAnim modAnim">
        <pc:chgData name="Juan Quiroz Aguilera" userId="cfe4cef3-ea1e-477a-a052-376a85ae2585" providerId="ADAL" clId="{27F8670C-8270-9249-8758-CD323193863D}" dt="2019-03-10T23:31:17.297" v="7653" actId="478"/>
        <pc:sldMkLst>
          <pc:docMk/>
          <pc:sldMk cId="431562817" sldId="335"/>
        </pc:sldMkLst>
        <pc:spChg chg="mod">
          <ac:chgData name="Juan Quiroz Aguilera" userId="cfe4cef3-ea1e-477a-a052-376a85ae2585" providerId="ADAL" clId="{27F8670C-8270-9249-8758-CD323193863D}" dt="2019-03-10T23:31:15.271" v="7652" actId="1076"/>
          <ac:spMkLst>
            <pc:docMk/>
            <pc:sldMk cId="431562817" sldId="335"/>
            <ac:spMk id="4" creationId="{7142E6BF-604C-784F-982D-614F6A0EFD4F}"/>
          </ac:spMkLst>
        </pc:spChg>
        <pc:spChg chg="mod">
          <ac:chgData name="Juan Quiroz Aguilera" userId="cfe4cef3-ea1e-477a-a052-376a85ae2585" providerId="ADAL" clId="{27F8670C-8270-9249-8758-CD323193863D}" dt="2019-03-10T23:31:15.271" v="7652" actId="1076"/>
          <ac:spMkLst>
            <pc:docMk/>
            <pc:sldMk cId="431562817" sldId="335"/>
            <ac:spMk id="9" creationId="{B5F639F4-5E4A-E944-B547-3766B40530C1}"/>
          </ac:spMkLst>
        </pc:spChg>
        <pc:spChg chg="mod">
          <ac:chgData name="Juan Quiroz Aguilera" userId="cfe4cef3-ea1e-477a-a052-376a85ae2585" providerId="ADAL" clId="{27F8670C-8270-9249-8758-CD323193863D}" dt="2019-03-10T23:31:15.271" v="7652" actId="1076"/>
          <ac:spMkLst>
            <pc:docMk/>
            <pc:sldMk cId="431562817" sldId="335"/>
            <ac:spMk id="10" creationId="{7FD873DF-4A4D-7E4C-9F29-BF04EAE185FE}"/>
          </ac:spMkLst>
        </pc:spChg>
        <pc:spChg chg="del">
          <ac:chgData name="Juan Quiroz Aguilera" userId="cfe4cef3-ea1e-477a-a052-376a85ae2585" providerId="ADAL" clId="{27F8670C-8270-9249-8758-CD323193863D}" dt="2019-03-10T23:26:14.272" v="7624" actId="478"/>
          <ac:spMkLst>
            <pc:docMk/>
            <pc:sldMk cId="431562817" sldId="335"/>
            <ac:spMk id="11" creationId="{933E3FF5-5263-5B44-A31C-67A893697136}"/>
          </ac:spMkLst>
        </pc:spChg>
        <pc:spChg chg="del">
          <ac:chgData name="Juan Quiroz Aguilera" userId="cfe4cef3-ea1e-477a-a052-376a85ae2585" providerId="ADAL" clId="{27F8670C-8270-9249-8758-CD323193863D}" dt="2019-03-10T23:26:22.479" v="7626" actId="478"/>
          <ac:spMkLst>
            <pc:docMk/>
            <pc:sldMk cId="431562817" sldId="335"/>
            <ac:spMk id="14" creationId="{E4C92443-96C3-604C-9E23-238D8AFF0AF8}"/>
          </ac:spMkLst>
        </pc:spChg>
        <pc:spChg chg="del">
          <ac:chgData name="Juan Quiroz Aguilera" userId="cfe4cef3-ea1e-477a-a052-376a85ae2585" providerId="ADAL" clId="{27F8670C-8270-9249-8758-CD323193863D}" dt="2019-03-10T23:31:17.297" v="7653" actId="478"/>
          <ac:spMkLst>
            <pc:docMk/>
            <pc:sldMk cId="431562817" sldId="335"/>
            <ac:spMk id="15" creationId="{5E427E8E-EA44-5540-A14D-0669C6ACA7AA}"/>
          </ac:spMkLst>
        </pc:spChg>
        <pc:spChg chg="add mod">
          <ac:chgData name="Juan Quiroz Aguilera" userId="cfe4cef3-ea1e-477a-a052-376a85ae2585" providerId="ADAL" clId="{27F8670C-8270-9249-8758-CD323193863D}" dt="2019-03-10T23:31:15.271" v="7652" actId="1076"/>
          <ac:spMkLst>
            <pc:docMk/>
            <pc:sldMk cId="431562817" sldId="335"/>
            <ac:spMk id="16" creationId="{B735F48A-8AB3-DB41-B8BE-391F80596142}"/>
          </ac:spMkLst>
        </pc:spChg>
        <pc:picChg chg="add mod">
          <ac:chgData name="Juan Quiroz Aguilera" userId="cfe4cef3-ea1e-477a-a052-376a85ae2585" providerId="ADAL" clId="{27F8670C-8270-9249-8758-CD323193863D}" dt="2019-03-10T23:31:15.271" v="7652" actId="1076"/>
          <ac:picMkLst>
            <pc:docMk/>
            <pc:sldMk cId="431562817" sldId="335"/>
            <ac:picMk id="5" creationId="{299E8D35-CB30-D14A-8D7A-748DBFA1739A}"/>
          </ac:picMkLst>
        </pc:picChg>
        <pc:picChg chg="del">
          <ac:chgData name="Juan Quiroz Aguilera" userId="cfe4cef3-ea1e-477a-a052-376a85ae2585" providerId="ADAL" clId="{27F8670C-8270-9249-8758-CD323193863D}" dt="2019-03-10T23:30:53.569" v="7629" actId="478"/>
          <ac:picMkLst>
            <pc:docMk/>
            <pc:sldMk cId="431562817" sldId="335"/>
            <ac:picMk id="12" creationId="{1DF962FD-CD15-4E4F-9442-5ABC485FF532}"/>
          </ac:picMkLst>
        </pc:picChg>
        <pc:picChg chg="del">
          <ac:chgData name="Juan Quiroz Aguilera" userId="cfe4cef3-ea1e-477a-a052-376a85ae2585" providerId="ADAL" clId="{27F8670C-8270-9249-8758-CD323193863D}" dt="2019-03-10T23:26:24.003" v="7627" actId="478"/>
          <ac:picMkLst>
            <pc:docMk/>
            <pc:sldMk cId="431562817" sldId="335"/>
            <ac:picMk id="13" creationId="{A9D1342E-23CC-9541-AB34-6B5030F2D53F}"/>
          </ac:picMkLst>
        </pc:picChg>
      </pc:sldChg>
      <pc:sldChg chg="add del">
        <pc:chgData name="Juan Quiroz Aguilera" userId="cfe4cef3-ea1e-477a-a052-376a85ae2585" providerId="ADAL" clId="{27F8670C-8270-9249-8758-CD323193863D}" dt="2019-03-10T23:17:53.046" v="7451" actId="2696"/>
        <pc:sldMkLst>
          <pc:docMk/>
          <pc:sldMk cId="2997335168" sldId="335"/>
        </pc:sldMkLst>
      </pc:sldChg>
      <pc:sldChg chg="add del">
        <pc:chgData name="Juan Quiroz Aguilera" userId="cfe4cef3-ea1e-477a-a052-376a85ae2585" providerId="ADAL" clId="{27F8670C-8270-9249-8758-CD323193863D}" dt="2019-03-10T23:31:20.534" v="7654" actId="2696"/>
        <pc:sldMkLst>
          <pc:docMk/>
          <pc:sldMk cId="475469493" sldId="336"/>
        </pc:sldMkLst>
      </pc:sldChg>
      <pc:sldChg chg="add del">
        <pc:chgData name="Juan Quiroz Aguilera" userId="cfe4cef3-ea1e-477a-a052-376a85ae2585" providerId="ADAL" clId="{27F8670C-8270-9249-8758-CD323193863D}" dt="2019-03-10T23:17:53.056" v="7452" actId="2696"/>
        <pc:sldMkLst>
          <pc:docMk/>
          <pc:sldMk cId="1619432962" sldId="336"/>
        </pc:sldMkLst>
      </pc:sldChg>
      <pc:sldChg chg="addSp delSp modSp add">
        <pc:chgData name="Juan Quiroz Aguilera" userId="cfe4cef3-ea1e-477a-a052-376a85ae2585" providerId="ADAL" clId="{27F8670C-8270-9249-8758-CD323193863D}" dt="2019-03-10T23:32:24.987" v="7663" actId="14100"/>
        <pc:sldMkLst>
          <pc:docMk/>
          <pc:sldMk cId="1647293078" sldId="336"/>
        </pc:sldMkLst>
        <pc:spChg chg="mod">
          <ac:chgData name="Juan Quiroz Aguilera" userId="cfe4cef3-ea1e-477a-a052-376a85ae2585" providerId="ADAL" clId="{27F8670C-8270-9249-8758-CD323193863D}" dt="2019-03-10T23:32:24.987" v="7663" actId="14100"/>
          <ac:spMkLst>
            <pc:docMk/>
            <pc:sldMk cId="1647293078" sldId="336"/>
            <ac:spMk id="16" creationId="{B735F48A-8AB3-DB41-B8BE-391F80596142}"/>
          </ac:spMkLst>
        </pc:spChg>
        <pc:picChg chg="del">
          <ac:chgData name="Juan Quiroz Aguilera" userId="cfe4cef3-ea1e-477a-a052-376a85ae2585" providerId="ADAL" clId="{27F8670C-8270-9249-8758-CD323193863D}" dt="2019-03-10T23:32:14.368" v="7657" actId="478"/>
          <ac:picMkLst>
            <pc:docMk/>
            <pc:sldMk cId="1647293078" sldId="336"/>
            <ac:picMk id="5" creationId="{299E8D35-CB30-D14A-8D7A-748DBFA1739A}"/>
          </ac:picMkLst>
        </pc:picChg>
        <pc:picChg chg="add mod">
          <ac:chgData name="Juan Quiroz Aguilera" userId="cfe4cef3-ea1e-477a-a052-376a85ae2585" providerId="ADAL" clId="{27F8670C-8270-9249-8758-CD323193863D}" dt="2019-03-10T23:32:20.096" v="7659" actId="1076"/>
          <ac:picMkLst>
            <pc:docMk/>
            <pc:sldMk cId="1647293078" sldId="336"/>
            <ac:picMk id="6" creationId="{0E689A42-5CAE-1B4F-81A6-7F43DD4E9811}"/>
          </ac:picMkLst>
        </pc:picChg>
      </pc:sldChg>
      <pc:sldChg chg="add del">
        <pc:chgData name="Juan Quiroz Aguilera" userId="cfe4cef3-ea1e-477a-a052-376a85ae2585" providerId="ADAL" clId="{27F8670C-8270-9249-8758-CD323193863D}" dt="2019-03-11T00:11:47.974" v="7803" actId="2696"/>
        <pc:sldMkLst>
          <pc:docMk/>
          <pc:sldMk cId="1248663784" sldId="337"/>
        </pc:sldMkLst>
      </pc:sldChg>
      <pc:sldChg chg="addSp delSp modSp add delAnim modAnim">
        <pc:chgData name="Juan Quiroz Aguilera" userId="cfe4cef3-ea1e-477a-a052-376a85ae2585" providerId="ADAL" clId="{27F8670C-8270-9249-8758-CD323193863D}" dt="2019-03-11T00:09:32.634" v="7762"/>
        <pc:sldMkLst>
          <pc:docMk/>
          <pc:sldMk cId="949373220" sldId="338"/>
        </pc:sldMkLst>
        <pc:spChg chg="mod">
          <ac:chgData name="Juan Quiroz Aguilera" userId="cfe4cef3-ea1e-477a-a052-376a85ae2585" providerId="ADAL" clId="{27F8670C-8270-9249-8758-CD323193863D}" dt="2019-03-11T00:06:49.333" v="7672" actId="14100"/>
          <ac:spMkLst>
            <pc:docMk/>
            <pc:sldMk cId="949373220" sldId="338"/>
            <ac:spMk id="2" creationId="{3E3A6EFB-63CA-744C-9AA4-F4A54B19D865}"/>
          </ac:spMkLst>
        </pc:spChg>
        <pc:spChg chg="mod">
          <ac:chgData name="Juan Quiroz Aguilera" userId="cfe4cef3-ea1e-477a-a052-376a85ae2585" providerId="ADAL" clId="{27F8670C-8270-9249-8758-CD323193863D}" dt="2019-03-11T00:09:14.995" v="7759" actId="20577"/>
          <ac:spMkLst>
            <pc:docMk/>
            <pc:sldMk cId="949373220" sldId="338"/>
            <ac:spMk id="3" creationId="{A8238219-FD3E-7346-9B16-B0256CD74CD3}"/>
          </ac:spMkLst>
        </pc:spChg>
        <pc:spChg chg="add del mod">
          <ac:chgData name="Juan Quiroz Aguilera" userId="cfe4cef3-ea1e-477a-a052-376a85ae2585" providerId="ADAL" clId="{27F8670C-8270-9249-8758-CD323193863D}" dt="2019-03-11T00:08:48.035" v="7722" actId="478"/>
          <ac:spMkLst>
            <pc:docMk/>
            <pc:sldMk cId="949373220" sldId="338"/>
            <ac:spMk id="4" creationId="{1509122B-507E-6F4F-AC48-A7ED19F4C7B6}"/>
          </ac:spMkLst>
        </pc:spChg>
        <pc:spChg chg="mod">
          <ac:chgData name="Juan Quiroz Aguilera" userId="cfe4cef3-ea1e-477a-a052-376a85ae2585" providerId="ADAL" clId="{27F8670C-8270-9249-8758-CD323193863D}" dt="2019-03-11T00:07:53.984" v="7718" actId="20577"/>
          <ac:spMkLst>
            <pc:docMk/>
            <pc:sldMk cId="949373220" sldId="338"/>
            <ac:spMk id="106" creationId="{E2D6648D-D6A6-1441-82F7-49E24DE07404}"/>
          </ac:spMkLst>
        </pc:spChg>
        <pc:spChg chg="del mod">
          <ac:chgData name="Juan Quiroz Aguilera" userId="cfe4cef3-ea1e-477a-a052-376a85ae2585" providerId="ADAL" clId="{27F8670C-8270-9249-8758-CD323193863D}" dt="2019-03-11T00:07:48.212" v="7712" actId="478"/>
          <ac:spMkLst>
            <pc:docMk/>
            <pc:sldMk cId="949373220" sldId="338"/>
            <ac:spMk id="107" creationId="{492CCC8E-0160-8345-BB40-B9F733674111}"/>
          </ac:spMkLst>
        </pc:spChg>
      </pc:sldChg>
      <pc:sldChg chg="addSp delSp modSp add modAnim">
        <pc:chgData name="Juan Quiroz Aguilera" userId="cfe4cef3-ea1e-477a-a052-376a85ae2585" providerId="ADAL" clId="{27F8670C-8270-9249-8758-CD323193863D}" dt="2019-03-11T00:11:44.479" v="7802" actId="1076"/>
        <pc:sldMkLst>
          <pc:docMk/>
          <pc:sldMk cId="1171719809" sldId="339"/>
        </pc:sldMkLst>
        <pc:spChg chg="mod">
          <ac:chgData name="Juan Quiroz Aguilera" userId="cfe4cef3-ea1e-477a-a052-376a85ae2585" providerId="ADAL" clId="{27F8670C-8270-9249-8758-CD323193863D}" dt="2019-03-11T00:09:45.148" v="7783" actId="20577"/>
          <ac:spMkLst>
            <pc:docMk/>
            <pc:sldMk cId="1171719809" sldId="339"/>
            <ac:spMk id="2" creationId="{3E3A6EFB-63CA-744C-9AA4-F4A54B19D865}"/>
          </ac:spMkLst>
        </pc:spChg>
        <pc:spChg chg="mod">
          <ac:chgData name="Juan Quiroz Aguilera" userId="cfe4cef3-ea1e-477a-a052-376a85ae2585" providerId="ADAL" clId="{27F8670C-8270-9249-8758-CD323193863D}" dt="2019-03-11T00:10:38.216" v="7788" actId="1076"/>
          <ac:spMkLst>
            <pc:docMk/>
            <pc:sldMk cId="1171719809" sldId="339"/>
            <ac:spMk id="3" creationId="{A8238219-FD3E-7346-9B16-B0256CD74CD3}"/>
          </ac:spMkLst>
        </pc:spChg>
        <pc:spChg chg="del">
          <ac:chgData name="Juan Quiroz Aguilera" userId="cfe4cef3-ea1e-477a-a052-376a85ae2585" providerId="ADAL" clId="{27F8670C-8270-9249-8758-CD323193863D}" dt="2019-03-11T00:09:23.658" v="7761" actId="478"/>
          <ac:spMkLst>
            <pc:docMk/>
            <pc:sldMk cId="1171719809" sldId="339"/>
            <ac:spMk id="4" creationId="{1509122B-507E-6F4F-AC48-A7ED19F4C7B6}"/>
          </ac:spMkLst>
        </pc:spChg>
        <pc:spChg chg="del">
          <ac:chgData name="Juan Quiroz Aguilera" userId="cfe4cef3-ea1e-477a-a052-376a85ae2585" providerId="ADAL" clId="{27F8670C-8270-9249-8758-CD323193863D}" dt="2019-03-11T00:10:42.190" v="7789" actId="478"/>
          <ac:spMkLst>
            <pc:docMk/>
            <pc:sldMk cId="1171719809" sldId="339"/>
            <ac:spMk id="94" creationId="{9B827213-1519-C140-AAAB-E47140925E16}"/>
          </ac:spMkLst>
        </pc:spChg>
        <pc:spChg chg="del">
          <ac:chgData name="Juan Quiroz Aguilera" userId="cfe4cef3-ea1e-477a-a052-376a85ae2585" providerId="ADAL" clId="{27F8670C-8270-9249-8758-CD323193863D}" dt="2019-03-11T00:10:42.190" v="7789" actId="478"/>
          <ac:spMkLst>
            <pc:docMk/>
            <pc:sldMk cId="1171719809" sldId="339"/>
            <ac:spMk id="97" creationId="{59F4B80A-8E8C-A245-8831-ADBD8F71286D}"/>
          </ac:spMkLst>
        </pc:spChg>
        <pc:spChg chg="del">
          <ac:chgData name="Juan Quiroz Aguilera" userId="cfe4cef3-ea1e-477a-a052-376a85ae2585" providerId="ADAL" clId="{27F8670C-8270-9249-8758-CD323193863D}" dt="2019-03-11T00:10:42.190" v="7789" actId="478"/>
          <ac:spMkLst>
            <pc:docMk/>
            <pc:sldMk cId="1171719809" sldId="339"/>
            <ac:spMk id="106" creationId="{E2D6648D-D6A6-1441-82F7-49E24DE07404}"/>
          </ac:spMkLst>
        </pc:spChg>
        <pc:picChg chg="add del mod modCrop">
          <ac:chgData name="Juan Quiroz Aguilera" userId="cfe4cef3-ea1e-477a-a052-376a85ae2585" providerId="ADAL" clId="{27F8670C-8270-9249-8758-CD323193863D}" dt="2019-03-11T00:10:52.006" v="7792" actId="478"/>
          <ac:picMkLst>
            <pc:docMk/>
            <pc:sldMk cId="1171719809" sldId="339"/>
            <ac:picMk id="5" creationId="{E47DDB75-DAA2-884C-B49C-EFD1FBC3526A}"/>
          </ac:picMkLst>
        </pc:picChg>
        <pc:picChg chg="add mod modCrop">
          <ac:chgData name="Juan Quiroz Aguilera" userId="cfe4cef3-ea1e-477a-a052-376a85ae2585" providerId="ADAL" clId="{27F8670C-8270-9249-8758-CD323193863D}" dt="2019-03-11T00:11:44.479" v="7802" actId="1076"/>
          <ac:picMkLst>
            <pc:docMk/>
            <pc:sldMk cId="1171719809" sldId="339"/>
            <ac:picMk id="6" creationId="{29EEC49B-8DD8-674D-BDD9-C154CEF11F58}"/>
          </ac:picMkLst>
        </pc:picChg>
        <pc:picChg chg="del">
          <ac:chgData name="Juan Quiroz Aguilera" userId="cfe4cef3-ea1e-477a-a052-376a85ae2585" providerId="ADAL" clId="{27F8670C-8270-9249-8758-CD323193863D}" dt="2019-03-11T00:10:42.190" v="7789" actId="478"/>
          <ac:picMkLst>
            <pc:docMk/>
            <pc:sldMk cId="1171719809" sldId="339"/>
            <ac:picMk id="96" creationId="{5605CAA4-6DEA-C54D-97DC-0568EA5E47AF}"/>
          </ac:picMkLst>
        </pc:picChg>
        <pc:picChg chg="del">
          <ac:chgData name="Juan Quiroz Aguilera" userId="cfe4cef3-ea1e-477a-a052-376a85ae2585" providerId="ADAL" clId="{27F8670C-8270-9249-8758-CD323193863D}" dt="2019-03-11T00:10:42.190" v="7789" actId="478"/>
          <ac:picMkLst>
            <pc:docMk/>
            <pc:sldMk cId="1171719809" sldId="339"/>
            <ac:picMk id="98" creationId="{02518C6A-8643-9D44-BC4A-6819F1D0393E}"/>
          </ac:picMkLst>
        </pc:picChg>
      </pc:sldChg>
      <pc:sldChg chg="addSp delSp modSp add">
        <pc:chgData name="Juan Quiroz Aguilera" userId="cfe4cef3-ea1e-477a-a052-376a85ae2585" providerId="ADAL" clId="{27F8670C-8270-9249-8758-CD323193863D}" dt="2019-03-11T02:29:56.617" v="7964" actId="20577"/>
        <pc:sldMkLst>
          <pc:docMk/>
          <pc:sldMk cId="1292463385" sldId="340"/>
        </pc:sldMkLst>
        <pc:spChg chg="mod">
          <ac:chgData name="Juan Quiroz Aguilera" userId="cfe4cef3-ea1e-477a-a052-376a85ae2585" providerId="ADAL" clId="{27F8670C-8270-9249-8758-CD323193863D}" dt="2019-03-11T02:18:25.829" v="7944"/>
          <ac:spMkLst>
            <pc:docMk/>
            <pc:sldMk cId="1292463385" sldId="340"/>
            <ac:spMk id="2" creationId="{EA42B886-FF21-DB4E-9B65-ED54C880FEF9}"/>
          </ac:spMkLst>
        </pc:spChg>
        <pc:spChg chg="del">
          <ac:chgData name="Juan Quiroz Aguilera" userId="cfe4cef3-ea1e-477a-a052-376a85ae2585" providerId="ADAL" clId="{27F8670C-8270-9249-8758-CD323193863D}" dt="2019-03-11T02:18:32.370" v="7945" actId="478"/>
          <ac:spMkLst>
            <pc:docMk/>
            <pc:sldMk cId="1292463385" sldId="340"/>
            <ac:spMk id="3" creationId="{E317D478-8D82-3A46-81A4-C30E58A82825}"/>
          </ac:spMkLst>
        </pc:spChg>
        <pc:spChg chg="add mod">
          <ac:chgData name="Juan Quiroz Aguilera" userId="cfe4cef3-ea1e-477a-a052-376a85ae2585" providerId="ADAL" clId="{27F8670C-8270-9249-8758-CD323193863D}" dt="2019-03-11T02:29:56.617" v="7964" actId="20577"/>
          <ac:spMkLst>
            <pc:docMk/>
            <pc:sldMk cId="1292463385" sldId="340"/>
            <ac:spMk id="6" creationId="{693D044B-961A-0941-AB9C-D24E767D5C8B}"/>
          </ac:spMkLst>
        </pc:spChg>
        <pc:spChg chg="add mod">
          <ac:chgData name="Juan Quiroz Aguilera" userId="cfe4cef3-ea1e-477a-a052-376a85ae2585" providerId="ADAL" clId="{27F8670C-8270-9249-8758-CD323193863D}" dt="2019-03-11T02:18:41.014" v="7947" actId="1076"/>
          <ac:spMkLst>
            <pc:docMk/>
            <pc:sldMk cId="1292463385" sldId="340"/>
            <ac:spMk id="7" creationId="{13F60E95-B0C6-814E-B58A-B2DEFED5DDF2}"/>
          </ac:spMkLst>
        </pc:spChg>
        <pc:spChg chg="add mod">
          <ac:chgData name="Juan Quiroz Aguilera" userId="cfe4cef3-ea1e-477a-a052-376a85ae2585" providerId="ADAL" clId="{27F8670C-8270-9249-8758-CD323193863D}" dt="2019-03-11T02:18:41.014" v="7947" actId="1076"/>
          <ac:spMkLst>
            <pc:docMk/>
            <pc:sldMk cId="1292463385" sldId="340"/>
            <ac:spMk id="8" creationId="{80751CD9-1BBC-8C44-87A8-357F7390295E}"/>
          </ac:spMkLst>
        </pc:spChg>
        <pc:spChg chg="add mod">
          <ac:chgData name="Juan Quiroz Aguilera" userId="cfe4cef3-ea1e-477a-a052-376a85ae2585" providerId="ADAL" clId="{27F8670C-8270-9249-8758-CD323193863D}" dt="2019-03-11T02:18:41.014" v="7947" actId="1076"/>
          <ac:spMkLst>
            <pc:docMk/>
            <pc:sldMk cId="1292463385" sldId="340"/>
            <ac:spMk id="9" creationId="{CBB95ED2-301D-9744-9027-9322201EBB80}"/>
          </ac:spMkLst>
        </pc:spChg>
        <pc:spChg chg="add mod">
          <ac:chgData name="Juan Quiroz Aguilera" userId="cfe4cef3-ea1e-477a-a052-376a85ae2585" providerId="ADAL" clId="{27F8670C-8270-9249-8758-CD323193863D}" dt="2019-03-11T02:18:41.014" v="7947" actId="1076"/>
          <ac:spMkLst>
            <pc:docMk/>
            <pc:sldMk cId="1292463385" sldId="340"/>
            <ac:spMk id="10" creationId="{25CF31E7-ED67-5F48-87A8-50CC54E6778E}"/>
          </ac:spMkLst>
        </pc:spChg>
        <pc:picChg chg="add del">
          <ac:chgData name="Juan Quiroz Aguilera" userId="cfe4cef3-ea1e-477a-a052-376a85ae2585" providerId="ADAL" clId="{27F8670C-8270-9249-8758-CD323193863D}" dt="2019-03-11T02:17:05.189" v="7914" actId="478"/>
          <ac:picMkLst>
            <pc:docMk/>
            <pc:sldMk cId="1292463385" sldId="340"/>
            <ac:picMk id="4" creationId="{5CB5FACF-416C-3A48-8FA0-9BA89B9B2B2B}"/>
          </ac:picMkLst>
        </pc:picChg>
        <pc:picChg chg="add del">
          <ac:chgData name="Juan Quiroz Aguilera" userId="cfe4cef3-ea1e-477a-a052-376a85ae2585" providerId="ADAL" clId="{27F8670C-8270-9249-8758-CD323193863D}" dt="2019-03-11T02:17:57.678" v="7929" actId="478"/>
          <ac:picMkLst>
            <pc:docMk/>
            <pc:sldMk cId="1292463385" sldId="340"/>
            <ac:picMk id="5" creationId="{C608C9DF-0729-B64A-AB10-E2E9CC6B2B4F}"/>
          </ac:picMkLst>
        </pc:picChg>
      </pc:sldChg>
      <pc:sldChg chg="addSp delSp modSp add">
        <pc:chgData name="Juan Quiroz Aguilera" userId="cfe4cef3-ea1e-477a-a052-376a85ae2585" providerId="ADAL" clId="{27F8670C-8270-9249-8758-CD323193863D}" dt="2019-03-11T02:31:11.173" v="7989" actId="403"/>
        <pc:sldMkLst>
          <pc:docMk/>
          <pc:sldMk cId="4035215208" sldId="341"/>
        </pc:sldMkLst>
        <pc:spChg chg="mod">
          <ac:chgData name="Juan Quiroz Aguilera" userId="cfe4cef3-ea1e-477a-a052-376a85ae2585" providerId="ADAL" clId="{27F8670C-8270-9249-8758-CD323193863D}" dt="2019-03-11T02:30:23.620" v="7966"/>
          <ac:spMkLst>
            <pc:docMk/>
            <pc:sldMk cId="4035215208" sldId="341"/>
            <ac:spMk id="2" creationId="{48CB34A5-B6A8-7445-900A-88D7349AC832}"/>
          </ac:spMkLst>
        </pc:spChg>
        <pc:spChg chg="add mod">
          <ac:chgData name="Juan Quiroz Aguilera" userId="cfe4cef3-ea1e-477a-a052-376a85ae2585" providerId="ADAL" clId="{27F8670C-8270-9249-8758-CD323193863D}" dt="2019-03-11T02:31:11.173" v="7989" actId="403"/>
          <ac:spMkLst>
            <pc:docMk/>
            <pc:sldMk cId="4035215208" sldId="341"/>
            <ac:spMk id="4" creationId="{F1929892-62B1-4D4F-A4C8-9AB4BDCBE9F2}"/>
          </ac:spMkLst>
        </pc:spChg>
        <pc:picChg chg="del">
          <ac:chgData name="Juan Quiroz Aguilera" userId="cfe4cef3-ea1e-477a-a052-376a85ae2585" providerId="ADAL" clId="{27F8670C-8270-9249-8758-CD323193863D}" dt="2019-03-11T02:30:30.439" v="7967" actId="478"/>
          <ac:picMkLst>
            <pc:docMk/>
            <pc:sldMk cId="4035215208" sldId="341"/>
            <ac:picMk id="7" creationId="{C6E7170B-BA99-4A44-B08C-7A6894D09514}"/>
          </ac:picMkLst>
        </pc:picChg>
        <pc:picChg chg="del">
          <ac:chgData name="Juan Quiroz Aguilera" userId="cfe4cef3-ea1e-477a-a052-376a85ae2585" providerId="ADAL" clId="{27F8670C-8270-9249-8758-CD323193863D}" dt="2019-03-11T02:30:59.009" v="7977" actId="478"/>
          <ac:picMkLst>
            <pc:docMk/>
            <pc:sldMk cId="4035215208" sldId="341"/>
            <ac:picMk id="9" creationId="{D67D816A-679A-BB47-81A1-71252E564A69}"/>
          </ac:picMkLst>
        </pc:picChg>
        <pc:picChg chg="add mod modCrop">
          <ac:chgData name="Juan Quiroz Aguilera" userId="cfe4cef3-ea1e-477a-a052-376a85ae2585" providerId="ADAL" clId="{27F8670C-8270-9249-8758-CD323193863D}" dt="2019-03-11T02:30:56.280" v="7976" actId="1076"/>
          <ac:picMkLst>
            <pc:docMk/>
            <pc:sldMk cId="4035215208" sldId="341"/>
            <ac:picMk id="13" creationId="{A03673F6-6236-B24D-9009-7D4087FB9695}"/>
          </ac:picMkLst>
        </pc:picChg>
      </pc:sldChg>
      <pc:sldMasterChg chg="modSldLayout">
        <pc:chgData name="Juan Quiroz Aguilera" userId="cfe4cef3-ea1e-477a-a052-376a85ae2585" providerId="ADAL" clId="{27F8670C-8270-9249-8758-CD323193863D}" dt="2019-03-10T22:32:30.618" v="6882" actId="1076"/>
        <pc:sldMasterMkLst>
          <pc:docMk/>
          <pc:sldMasterMk cId="3445045177" sldId="2147483648"/>
        </pc:sldMasterMkLst>
        <pc:sldLayoutChg chg="addSp modSp">
          <pc:chgData name="Juan Quiroz Aguilera" userId="cfe4cef3-ea1e-477a-a052-376a85ae2585" providerId="ADAL" clId="{27F8670C-8270-9249-8758-CD323193863D}" dt="2019-03-10T22:32:30.618" v="6882" actId="1076"/>
          <pc:sldLayoutMkLst>
            <pc:docMk/>
            <pc:sldMasterMk cId="3445045177" sldId="2147483648"/>
            <pc:sldLayoutMk cId="4060884316" sldId="2147483650"/>
          </pc:sldLayoutMkLst>
          <pc:picChg chg="add mod">
            <ac:chgData name="Juan Quiroz Aguilera" userId="cfe4cef3-ea1e-477a-a052-376a85ae2585" providerId="ADAL" clId="{27F8670C-8270-9249-8758-CD323193863D}" dt="2019-03-10T22:32:30.618" v="6882" actId="1076"/>
            <ac:picMkLst>
              <pc:docMk/>
              <pc:sldMasterMk cId="3445045177" sldId="2147483648"/>
              <pc:sldLayoutMk cId="4060884316" sldId="2147483650"/>
              <ac:picMk id="7" creationId="{1D7F1050-FB1B-2642-B6D9-0C3E682074DF}"/>
            </ac:picMkLst>
          </pc:picChg>
          <pc:picChg chg="add mod">
            <ac:chgData name="Juan Quiroz Aguilera" userId="cfe4cef3-ea1e-477a-a052-376a85ae2585" providerId="ADAL" clId="{27F8670C-8270-9249-8758-CD323193863D}" dt="2019-03-10T22:32:28.704" v="6881" actId="1076"/>
            <ac:picMkLst>
              <pc:docMk/>
              <pc:sldMasterMk cId="3445045177" sldId="2147483648"/>
              <pc:sldLayoutMk cId="4060884316" sldId="2147483650"/>
              <ac:picMk id="8" creationId="{7BF75645-1B29-5D4B-BA8F-49E9A5C07B0E}"/>
            </ac:picMkLst>
          </pc:picChg>
        </pc:sldLayoutChg>
      </pc:sldMasterChg>
    </pc:docChg>
  </pc:docChgLst>
  <pc:docChgLst>
    <pc:chgData name="Paige Martin" userId="S::paige.newman@mq.edu.au::4e56d4b2-cba7-4e50-abfe-85400abb40f6" providerId="AD" clId="Web-{0A06B3A5-82A3-40DA-AE60-71452A610B12}"/>
    <pc:docChg chg="modSld">
      <pc:chgData name="Paige Martin" userId="S::paige.newman@mq.edu.au::4e56d4b2-cba7-4e50-abfe-85400abb40f6" providerId="AD" clId="Web-{0A06B3A5-82A3-40DA-AE60-71452A610B12}" dt="2019-03-10T23:42:21.925" v="0" actId="1076"/>
      <pc:docMkLst>
        <pc:docMk/>
      </pc:docMkLst>
      <pc:sldChg chg="modSp">
        <pc:chgData name="Paige Martin" userId="S::paige.newman@mq.edu.au::4e56d4b2-cba7-4e50-abfe-85400abb40f6" providerId="AD" clId="Web-{0A06B3A5-82A3-40DA-AE60-71452A610B12}" dt="2019-03-10T23:42:21.925" v="0" actId="1076"/>
        <pc:sldMkLst>
          <pc:docMk/>
          <pc:sldMk cId="3678531215" sldId="270"/>
        </pc:sldMkLst>
        <pc:spChg chg="mod">
          <ac:chgData name="Paige Martin" userId="S::paige.newman@mq.edu.au::4e56d4b2-cba7-4e50-abfe-85400abb40f6" providerId="AD" clId="Web-{0A06B3A5-82A3-40DA-AE60-71452A610B12}" dt="2019-03-10T23:42:21.925" v="0" actId="1076"/>
          <ac:spMkLst>
            <pc:docMk/>
            <pc:sldMk cId="3678531215" sldId="270"/>
            <ac:spMk id="3" creationId="{41A402C4-AAAC-604D-8F37-011206502F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2D968-3C20-0247-B8DE-39D0306CF921}" type="datetimeFigureOut">
              <a:rPr lang="en-US" smtClean="0"/>
              <a:t>3/11/19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6B598-A368-3A4D-941A-E22C6B6BAF9A}" type="slidenum">
              <a:rPr lang="en-US" smtClean="0"/>
              <a:t>‹#›</a:t>
            </a:fld>
            <a:endParaRPr lang="en-US"/>
          </a:p>
        </p:txBody>
      </p:sp>
    </p:spTree>
    <p:extLst>
      <p:ext uri="{BB962C8B-B14F-4D97-AF65-F5344CB8AC3E}">
        <p14:creationId xmlns:p14="http://schemas.microsoft.com/office/powerpoint/2010/main" val="36543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everybody, </a:t>
            </a:r>
          </a:p>
          <a:p>
            <a:r>
              <a:rPr lang="en-US"/>
              <a:t>My name is Juan and I’m a research fellow at the Australian Institute of Health Innovation. </a:t>
            </a:r>
          </a:p>
          <a:p>
            <a:r>
              <a:rPr lang="en-US"/>
              <a:t>First things first, who am I and what do I do? </a:t>
            </a:r>
          </a:p>
        </p:txBody>
      </p:sp>
      <p:sp>
        <p:nvSpPr>
          <p:cNvPr id="4" name="Slide Number Placeholder 3"/>
          <p:cNvSpPr>
            <a:spLocks noGrp="1"/>
          </p:cNvSpPr>
          <p:nvPr>
            <p:ph type="sldNum" sz="quarter" idx="5"/>
          </p:nvPr>
        </p:nvSpPr>
        <p:spPr/>
        <p:txBody>
          <a:bodyPr/>
          <a:lstStyle/>
          <a:p>
            <a:fld id="{1586B598-A368-3A4D-941A-E22C6B6BAF9A}" type="slidenum">
              <a:rPr lang="en-US" smtClean="0"/>
              <a:t>1</a:t>
            </a:fld>
            <a:endParaRPr lang="en-US"/>
          </a:p>
        </p:txBody>
      </p:sp>
    </p:spTree>
    <p:extLst>
      <p:ext uri="{BB962C8B-B14F-4D97-AF65-F5344CB8AC3E}">
        <p14:creationId xmlns:p14="http://schemas.microsoft.com/office/powerpoint/2010/main" val="396433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CD217E-5244-5040-AF1D-EBB77C81E367}" type="slidenum">
              <a:rPr lang="en-US" smtClean="0"/>
              <a:t>21</a:t>
            </a:fld>
            <a:endParaRPr lang="en-US"/>
          </a:p>
        </p:txBody>
      </p:sp>
    </p:spTree>
    <p:extLst>
      <p:ext uri="{BB962C8B-B14F-4D97-AF65-F5344CB8AC3E}">
        <p14:creationId xmlns:p14="http://schemas.microsoft.com/office/powerpoint/2010/main" val="326944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the recipe for machine learning? What are the basic elements that you need? </a:t>
            </a:r>
          </a:p>
          <a:p>
            <a:r>
              <a:rPr lang="en-US"/>
              <a:t>Data, labels for the data, and a model</a:t>
            </a:r>
          </a:p>
          <a:p>
            <a:r>
              <a:rPr lang="en-US"/>
              <a:t>What is an example of data? </a:t>
            </a:r>
          </a:p>
          <a:p>
            <a:r>
              <a:rPr lang="en-US"/>
              <a:t>An example of data would be pictures, images. </a:t>
            </a:r>
          </a:p>
          <a:p>
            <a:r>
              <a:rPr lang="en-US"/>
              <a:t>Second, I need labels for the data. That means a label that says this picture is a cat, this picture is a dog. </a:t>
            </a:r>
          </a:p>
          <a:p>
            <a:r>
              <a:rPr lang="en-US"/>
              <a:t>Lastly, I need a model that will learn the associations between the data and the labels, and will figure out patterns that differentiate between cats and dogs. </a:t>
            </a:r>
          </a:p>
          <a:p>
            <a:r>
              <a:rPr lang="en-US"/>
              <a:t>This model could be a logistic regression, which would be an example of a simple model. </a:t>
            </a:r>
          </a:p>
          <a:p>
            <a:r>
              <a:rPr lang="en-US"/>
              <a:t>Or it could be something complex, such as deep learning.</a:t>
            </a:r>
          </a:p>
          <a:p>
            <a:r>
              <a:rPr lang="en-US"/>
              <a:t>How many people have heard of deep learning? </a:t>
            </a:r>
          </a:p>
          <a:p>
            <a:r>
              <a:rPr lang="en-US"/>
              <a:t>So I will talk about deep learning later in the talk. </a:t>
            </a:r>
          </a:p>
          <a:p>
            <a:r>
              <a:rPr lang="en-US"/>
              <a:t>One of the things I want you to remember, is that deep learning is what has brought machine learning and artificial intelligence into the renaissance we see today. Deep learning has led to an explosion in research and commercial applications, it’s almost a frenzy. </a:t>
            </a:r>
          </a:p>
        </p:txBody>
      </p:sp>
      <p:sp>
        <p:nvSpPr>
          <p:cNvPr id="4" name="Slide Number Placeholder 3"/>
          <p:cNvSpPr>
            <a:spLocks noGrp="1"/>
          </p:cNvSpPr>
          <p:nvPr>
            <p:ph type="sldNum" sz="quarter" idx="5"/>
          </p:nvPr>
        </p:nvSpPr>
        <p:spPr/>
        <p:txBody>
          <a:bodyPr/>
          <a:lstStyle/>
          <a:p>
            <a:fld id="{1586B598-A368-3A4D-941A-E22C6B6BAF9A}" type="slidenum">
              <a:rPr lang="en-US" smtClean="0"/>
              <a:t>31</a:t>
            </a:fld>
            <a:endParaRPr lang="en-US"/>
          </a:p>
        </p:txBody>
      </p:sp>
    </p:spTree>
    <p:extLst>
      <p:ext uri="{BB962C8B-B14F-4D97-AF65-F5344CB8AC3E}">
        <p14:creationId xmlns:p14="http://schemas.microsoft.com/office/powerpoint/2010/main" val="2667067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32</a:t>
            </a:fld>
            <a:endParaRPr lang="en-US"/>
          </a:p>
        </p:txBody>
      </p:sp>
    </p:spTree>
    <p:extLst>
      <p:ext uri="{BB962C8B-B14F-4D97-AF65-F5344CB8AC3E}">
        <p14:creationId xmlns:p14="http://schemas.microsoft.com/office/powerpoint/2010/main" val="222031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Regression consists of predicting a number. </a:t>
            </a:r>
          </a:p>
          <a:p>
            <a:r>
              <a:rPr lang="en-US"/>
              <a:t>What comes out of the model is a number</a:t>
            </a:r>
          </a:p>
          <a:p>
            <a:r>
              <a:rPr lang="en-US"/>
              <a:t>Can anyone think of any examples of regression? </a:t>
            </a:r>
          </a:p>
        </p:txBody>
      </p:sp>
      <p:sp>
        <p:nvSpPr>
          <p:cNvPr id="4" name="Slide Number Placeholder 3"/>
          <p:cNvSpPr>
            <a:spLocks noGrp="1"/>
          </p:cNvSpPr>
          <p:nvPr>
            <p:ph type="sldNum" sz="quarter" idx="5"/>
          </p:nvPr>
        </p:nvSpPr>
        <p:spPr/>
        <p:txBody>
          <a:bodyPr/>
          <a:lstStyle/>
          <a:p>
            <a:fld id="{1586B598-A368-3A4D-941A-E22C6B6BAF9A}" type="slidenum">
              <a:rPr lang="en-US" smtClean="0"/>
              <a:t>34</a:t>
            </a:fld>
            <a:endParaRPr lang="en-US"/>
          </a:p>
        </p:txBody>
      </p:sp>
    </p:spTree>
    <p:extLst>
      <p:ext uri="{BB962C8B-B14F-4D97-AF65-F5344CB8AC3E}">
        <p14:creationId xmlns:p14="http://schemas.microsoft.com/office/powerpoint/2010/main" val="1520944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Classification  consists of predicting a category. </a:t>
            </a:r>
          </a:p>
          <a:p>
            <a:r>
              <a:rPr lang="en-US"/>
              <a:t>The category can be just two, like cat vs dog, yes vs no, or it can be multiple categories, such as high, medium, and low risk for a disease. </a:t>
            </a:r>
          </a:p>
        </p:txBody>
      </p:sp>
      <p:sp>
        <p:nvSpPr>
          <p:cNvPr id="4" name="Slide Number Placeholder 3"/>
          <p:cNvSpPr>
            <a:spLocks noGrp="1"/>
          </p:cNvSpPr>
          <p:nvPr>
            <p:ph type="sldNum" sz="quarter" idx="5"/>
          </p:nvPr>
        </p:nvSpPr>
        <p:spPr/>
        <p:txBody>
          <a:bodyPr/>
          <a:lstStyle/>
          <a:p>
            <a:fld id="{1586B598-A368-3A4D-941A-E22C6B6BAF9A}" type="slidenum">
              <a:rPr lang="en-US" smtClean="0"/>
              <a:t>35</a:t>
            </a:fld>
            <a:endParaRPr lang="en-US"/>
          </a:p>
        </p:txBody>
      </p:sp>
    </p:spTree>
    <p:extLst>
      <p:ext uri="{BB962C8B-B14F-4D97-AF65-F5344CB8AC3E}">
        <p14:creationId xmlns:p14="http://schemas.microsoft.com/office/powerpoint/2010/main" val="12578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think a random forest is? </a:t>
            </a:r>
          </a:p>
          <a:p>
            <a:r>
              <a:rPr lang="en-US"/>
              <a:t>It consists of multiple trees. </a:t>
            </a:r>
          </a:p>
          <a:p>
            <a:r>
              <a:rPr lang="en-US"/>
              <a:t>If I take a lot of decision trees, it can be tens, even hundreds of decision trees, then I have a random forest. </a:t>
            </a:r>
          </a:p>
          <a:p>
            <a:r>
              <a:rPr lang="en-US"/>
              <a:t>A random forest is special because the trees that make up the forest are not identical. They are all slightly different. </a:t>
            </a:r>
          </a:p>
          <a:p>
            <a:r>
              <a:rPr lang="en-US"/>
              <a:t>It’s almost as if you are trying to amass the power from the masses. </a:t>
            </a:r>
          </a:p>
        </p:txBody>
      </p:sp>
      <p:sp>
        <p:nvSpPr>
          <p:cNvPr id="4" name="Slide Number Placeholder 3"/>
          <p:cNvSpPr>
            <a:spLocks noGrp="1"/>
          </p:cNvSpPr>
          <p:nvPr>
            <p:ph type="sldNum" sz="quarter" idx="5"/>
          </p:nvPr>
        </p:nvSpPr>
        <p:spPr/>
        <p:txBody>
          <a:bodyPr/>
          <a:lstStyle/>
          <a:p>
            <a:fld id="{1586B598-A368-3A4D-941A-E22C6B6BAF9A}" type="slidenum">
              <a:rPr lang="en-US" smtClean="0"/>
              <a:t>42</a:t>
            </a:fld>
            <a:endParaRPr lang="en-US"/>
          </a:p>
        </p:txBody>
      </p:sp>
    </p:spTree>
    <p:extLst>
      <p:ext uri="{BB962C8B-B14F-4D97-AF65-F5344CB8AC3E}">
        <p14:creationId xmlns:p14="http://schemas.microsoft.com/office/powerpoint/2010/main" val="282499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45</a:t>
            </a:fld>
            <a:endParaRPr lang="en-US"/>
          </a:p>
        </p:txBody>
      </p:sp>
    </p:spTree>
    <p:extLst>
      <p:ext uri="{BB962C8B-B14F-4D97-AF65-F5344CB8AC3E}">
        <p14:creationId xmlns:p14="http://schemas.microsoft.com/office/powerpoint/2010/main" val="1187255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the recipe for machine learning? What are the basic elements that you need? </a:t>
            </a:r>
          </a:p>
          <a:p>
            <a:r>
              <a:rPr lang="en-US"/>
              <a:t>Data, labels for the data, and a model</a:t>
            </a:r>
          </a:p>
          <a:p>
            <a:r>
              <a:rPr lang="en-US"/>
              <a:t>What is an example of data? </a:t>
            </a:r>
          </a:p>
          <a:p>
            <a:r>
              <a:rPr lang="en-US"/>
              <a:t>An example of data would be pictures, images. </a:t>
            </a:r>
          </a:p>
          <a:p>
            <a:r>
              <a:rPr lang="en-US"/>
              <a:t>Second, I need labels for the data. That means a label that says this picture is a cat, this picture is a dog. </a:t>
            </a:r>
          </a:p>
          <a:p>
            <a:r>
              <a:rPr lang="en-US"/>
              <a:t>Lastly, I need a model that will learn the associations between the data and the labels, and will figure out patterns that differentiate between cats and dogs. </a:t>
            </a:r>
          </a:p>
          <a:p>
            <a:r>
              <a:rPr lang="en-US"/>
              <a:t>This model could be a logistic regression, which would be an example of a simple model. </a:t>
            </a:r>
          </a:p>
          <a:p>
            <a:r>
              <a:rPr lang="en-US"/>
              <a:t>Or it could be something complex, such as deep learning.</a:t>
            </a:r>
          </a:p>
          <a:p>
            <a:r>
              <a:rPr lang="en-US"/>
              <a:t>How many people have heard of deep learning? </a:t>
            </a:r>
          </a:p>
          <a:p>
            <a:r>
              <a:rPr lang="en-US"/>
              <a:t>So I will talk about deep learning later in the talk. </a:t>
            </a:r>
          </a:p>
          <a:p>
            <a:r>
              <a:rPr lang="en-US"/>
              <a:t>One of the things I want you to remember, is that deep learning is what has brought machine learning and artificial intelligence into the renaissance we see today. Deep learning has led to an explosion in research and commercial applications, it’s almost a frenzy. </a:t>
            </a:r>
          </a:p>
        </p:txBody>
      </p:sp>
      <p:sp>
        <p:nvSpPr>
          <p:cNvPr id="4" name="Slide Number Placeholder 3"/>
          <p:cNvSpPr>
            <a:spLocks noGrp="1"/>
          </p:cNvSpPr>
          <p:nvPr>
            <p:ph type="sldNum" sz="quarter" idx="5"/>
          </p:nvPr>
        </p:nvSpPr>
        <p:spPr/>
        <p:txBody>
          <a:bodyPr/>
          <a:lstStyle/>
          <a:p>
            <a:fld id="{1586B598-A368-3A4D-941A-E22C6B6BAF9A}" type="slidenum">
              <a:rPr lang="en-US" smtClean="0"/>
              <a:t>47</a:t>
            </a:fld>
            <a:endParaRPr lang="en-US"/>
          </a:p>
        </p:txBody>
      </p:sp>
    </p:spTree>
    <p:extLst>
      <p:ext uri="{BB962C8B-B14F-4D97-AF65-F5344CB8AC3E}">
        <p14:creationId xmlns:p14="http://schemas.microsoft.com/office/powerpoint/2010/main" val="3765833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the recipe for machine learning? What are the basic elements that you need? </a:t>
            </a:r>
          </a:p>
          <a:p>
            <a:r>
              <a:rPr lang="en-US"/>
              <a:t>Data, labels for the data, and a model</a:t>
            </a:r>
          </a:p>
          <a:p>
            <a:r>
              <a:rPr lang="en-US"/>
              <a:t>What is an example of data? </a:t>
            </a:r>
          </a:p>
          <a:p>
            <a:r>
              <a:rPr lang="en-US"/>
              <a:t>An example of data would be pictures, images. </a:t>
            </a:r>
          </a:p>
          <a:p>
            <a:r>
              <a:rPr lang="en-US"/>
              <a:t>Second, I need labels for the data. That means a label that says this picture is a cat, this picture is a dog. </a:t>
            </a:r>
          </a:p>
          <a:p>
            <a:r>
              <a:rPr lang="en-US"/>
              <a:t>Lastly, I need a model that will learn the associations between the data and the labels, and will figure out patterns that differentiate between cats and dogs. </a:t>
            </a:r>
          </a:p>
          <a:p>
            <a:r>
              <a:rPr lang="en-US"/>
              <a:t>This model could be a logistic regression, which would be an example of a simple model. </a:t>
            </a:r>
          </a:p>
          <a:p>
            <a:r>
              <a:rPr lang="en-US"/>
              <a:t>Or it could be something complex, such as deep learning.</a:t>
            </a:r>
          </a:p>
          <a:p>
            <a:r>
              <a:rPr lang="en-US"/>
              <a:t>How many people have heard of deep learning? </a:t>
            </a:r>
          </a:p>
          <a:p>
            <a:r>
              <a:rPr lang="en-US"/>
              <a:t>So I will talk about deep learning later in the talk. </a:t>
            </a:r>
          </a:p>
          <a:p>
            <a:r>
              <a:rPr lang="en-US"/>
              <a:t>One of the things I want you to remember, is that deep learning is what has brought machine learning and artificial intelligence into the renaissance we see today. Deep learning has led to an explosion in research and commercial applications, it’s almost a frenzy. </a:t>
            </a:r>
          </a:p>
        </p:txBody>
      </p:sp>
      <p:sp>
        <p:nvSpPr>
          <p:cNvPr id="4" name="Slide Number Placeholder 3"/>
          <p:cNvSpPr>
            <a:spLocks noGrp="1"/>
          </p:cNvSpPr>
          <p:nvPr>
            <p:ph type="sldNum" sz="quarter" idx="5"/>
          </p:nvPr>
        </p:nvSpPr>
        <p:spPr/>
        <p:txBody>
          <a:bodyPr/>
          <a:lstStyle/>
          <a:p>
            <a:fld id="{1586B598-A368-3A4D-941A-E22C6B6BAF9A}" type="slidenum">
              <a:rPr lang="en-US" smtClean="0"/>
              <a:t>48</a:t>
            </a:fld>
            <a:endParaRPr lang="en-US"/>
          </a:p>
        </p:txBody>
      </p:sp>
    </p:spTree>
    <p:extLst>
      <p:ext uri="{BB962C8B-B14F-4D97-AF65-F5344CB8AC3E}">
        <p14:creationId xmlns:p14="http://schemas.microsoft.com/office/powerpoint/2010/main" val="2218233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55</a:t>
            </a:fld>
            <a:endParaRPr lang="en-US"/>
          </a:p>
        </p:txBody>
      </p:sp>
    </p:spTree>
    <p:extLst>
      <p:ext uri="{BB962C8B-B14F-4D97-AF65-F5344CB8AC3E}">
        <p14:creationId xmlns:p14="http://schemas.microsoft.com/office/powerpoint/2010/main" val="390521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2</a:t>
            </a:fld>
            <a:endParaRPr lang="en-US"/>
          </a:p>
        </p:txBody>
      </p:sp>
    </p:spTree>
    <p:extLst>
      <p:ext uri="{BB962C8B-B14F-4D97-AF65-F5344CB8AC3E}">
        <p14:creationId xmlns:p14="http://schemas.microsoft.com/office/powerpoint/2010/main" val="3942889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57</a:t>
            </a:fld>
            <a:endParaRPr lang="en-US"/>
          </a:p>
        </p:txBody>
      </p:sp>
    </p:spTree>
    <p:extLst>
      <p:ext uri="{BB962C8B-B14F-4D97-AF65-F5344CB8AC3E}">
        <p14:creationId xmlns:p14="http://schemas.microsoft.com/office/powerpoint/2010/main" val="1594293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63</a:t>
            </a:fld>
            <a:endParaRPr lang="en-US"/>
          </a:p>
        </p:txBody>
      </p:sp>
    </p:spTree>
    <p:extLst>
      <p:ext uri="{BB962C8B-B14F-4D97-AF65-F5344CB8AC3E}">
        <p14:creationId xmlns:p14="http://schemas.microsoft.com/office/powerpoint/2010/main" val="96608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that’s a little about me.  </a:t>
            </a:r>
          </a:p>
          <a:p>
            <a:r>
              <a:rPr lang="en-US"/>
              <a:t>So what am I here to share with you?</a:t>
            </a:r>
          </a:p>
          <a:p>
            <a:r>
              <a:rPr lang="en-US"/>
              <a:t>I’m here to talk about</a:t>
            </a:r>
          </a:p>
          <a:p>
            <a:pPr algn="r"/>
            <a:r>
              <a:rPr lang="en-US"/>
              <a:t>Why am I here? </a:t>
            </a:r>
          </a:p>
        </p:txBody>
      </p:sp>
      <p:sp>
        <p:nvSpPr>
          <p:cNvPr id="4" name="Slide Number Placeholder 3"/>
          <p:cNvSpPr>
            <a:spLocks noGrp="1"/>
          </p:cNvSpPr>
          <p:nvPr>
            <p:ph type="sldNum" sz="quarter" idx="5"/>
          </p:nvPr>
        </p:nvSpPr>
        <p:spPr/>
        <p:txBody>
          <a:bodyPr/>
          <a:lstStyle/>
          <a:p>
            <a:fld id="{1586B598-A368-3A4D-941A-E22C6B6BAF9A}" type="slidenum">
              <a:rPr lang="en-US" smtClean="0"/>
              <a:t>3</a:t>
            </a:fld>
            <a:endParaRPr lang="en-US"/>
          </a:p>
        </p:txBody>
      </p:sp>
    </p:spTree>
    <p:extLst>
      <p:ext uri="{BB962C8B-B14F-4D97-AF65-F5344CB8AC3E}">
        <p14:creationId xmlns:p14="http://schemas.microsoft.com/office/powerpoint/2010/main" val="297319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boss has this vision of a patient walking into a smart room, where the room listens to the conversation between the patient and the doctor, and functions as an assistant to the doctor, any measurements that the doctor takes are automatically recorded by the room. </a:t>
            </a:r>
          </a:p>
          <a:p>
            <a:r>
              <a:rPr lang="en-US"/>
              <a:t>But we are very far from that. </a:t>
            </a:r>
          </a:p>
        </p:txBody>
      </p:sp>
      <p:sp>
        <p:nvSpPr>
          <p:cNvPr id="4" name="Slide Number Placeholder 3"/>
          <p:cNvSpPr>
            <a:spLocks noGrp="1"/>
          </p:cNvSpPr>
          <p:nvPr>
            <p:ph type="sldNum" sz="quarter" idx="5"/>
          </p:nvPr>
        </p:nvSpPr>
        <p:spPr/>
        <p:txBody>
          <a:bodyPr/>
          <a:lstStyle/>
          <a:p>
            <a:fld id="{1586B598-A368-3A4D-941A-E22C6B6BAF9A}" type="slidenum">
              <a:rPr lang="en-US" smtClean="0"/>
              <a:t>4</a:t>
            </a:fld>
            <a:endParaRPr lang="en-US"/>
          </a:p>
        </p:txBody>
      </p:sp>
    </p:spTree>
    <p:extLst>
      <p:ext uri="{BB962C8B-B14F-4D97-AF65-F5344CB8AC3E}">
        <p14:creationId xmlns:p14="http://schemas.microsoft.com/office/powerpoint/2010/main" val="157977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machine learning</a:t>
            </a:r>
          </a:p>
          <a:p>
            <a:r>
              <a:rPr lang="en-US"/>
              <a:t>When people outside of the field, ask me to describe and explain machine learning, I really struggle with it. </a:t>
            </a:r>
          </a:p>
          <a:p>
            <a:r>
              <a:rPr lang="en-US"/>
              <a:t>I end up relying on examples. </a:t>
            </a:r>
          </a:p>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5</a:t>
            </a:fld>
            <a:endParaRPr lang="en-US"/>
          </a:p>
        </p:txBody>
      </p:sp>
    </p:spTree>
    <p:extLst>
      <p:ext uri="{BB962C8B-B14F-4D97-AF65-F5344CB8AC3E}">
        <p14:creationId xmlns:p14="http://schemas.microsoft.com/office/powerpoint/2010/main" val="202331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a:t>Amazon recommendations</a:t>
            </a:r>
          </a:p>
          <a:p>
            <a:pPr lvl="0">
              <a:lnSpc>
                <a:spcPct val="100000"/>
              </a:lnSpc>
            </a:pPr>
            <a:r>
              <a:rPr lang="en-US"/>
              <a:t>Spam filters</a:t>
            </a:r>
          </a:p>
          <a:p>
            <a:pPr lvl="0">
              <a:lnSpc>
                <a:spcPct val="100000"/>
              </a:lnSpc>
            </a:pPr>
            <a:r>
              <a:rPr lang="en-US"/>
              <a:t>Targeted advertising</a:t>
            </a:r>
          </a:p>
          <a:p>
            <a:pPr lvl="0">
              <a:lnSpc>
                <a:spcPct val="100000"/>
              </a:lnSpc>
            </a:pPr>
            <a:r>
              <a:rPr lang="en-US"/>
              <a:t>Friends suggestions in social media</a:t>
            </a:r>
          </a:p>
          <a:p>
            <a:pPr lvl="0">
              <a:lnSpc>
                <a:spcPct val="100000"/>
              </a:lnSpc>
            </a:pPr>
            <a:r>
              <a:rPr lang="en-US"/>
              <a:t>Google translate</a:t>
            </a:r>
          </a:p>
          <a:p>
            <a:pPr lvl="0">
              <a:lnSpc>
                <a:spcPct val="100000"/>
              </a:lnSpc>
            </a:pPr>
            <a:r>
              <a:rPr lang="en-US"/>
              <a:t>Self-driving cars</a:t>
            </a:r>
          </a:p>
          <a:p>
            <a:pPr lvl="0">
              <a:lnSpc>
                <a:spcPct val="100000"/>
              </a:lnSpc>
            </a:pPr>
            <a:r>
              <a:rPr lang="en-US"/>
              <a:t>Netflix movie recommendations</a:t>
            </a:r>
          </a:p>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6</a:t>
            </a:fld>
            <a:endParaRPr lang="en-US"/>
          </a:p>
        </p:txBody>
      </p:sp>
    </p:spTree>
    <p:extLst>
      <p:ext uri="{BB962C8B-B14F-4D97-AF65-F5344CB8AC3E}">
        <p14:creationId xmlns:p14="http://schemas.microsoft.com/office/powerpoint/2010/main" val="54365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7</a:t>
            </a:fld>
            <a:endParaRPr lang="en-US"/>
          </a:p>
        </p:txBody>
      </p:sp>
    </p:spTree>
    <p:extLst>
      <p:ext uri="{BB962C8B-B14F-4D97-AF65-F5344CB8AC3E}">
        <p14:creationId xmlns:p14="http://schemas.microsoft.com/office/powerpoint/2010/main" val="1526659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machine learning</a:t>
            </a:r>
          </a:p>
          <a:p>
            <a:r>
              <a:rPr lang="en-US"/>
              <a:t>When people outside of the field, ask me to describe and explain machine learning, I really struggle with it. </a:t>
            </a:r>
          </a:p>
          <a:p>
            <a:r>
              <a:rPr lang="en-US"/>
              <a:t>I end up relying on examples. </a:t>
            </a:r>
          </a:p>
        </p:txBody>
      </p:sp>
      <p:sp>
        <p:nvSpPr>
          <p:cNvPr id="4" name="Slide Number Placeholder 3"/>
          <p:cNvSpPr>
            <a:spLocks noGrp="1"/>
          </p:cNvSpPr>
          <p:nvPr>
            <p:ph type="sldNum" sz="quarter" idx="5"/>
          </p:nvPr>
        </p:nvSpPr>
        <p:spPr/>
        <p:txBody>
          <a:bodyPr/>
          <a:lstStyle/>
          <a:p>
            <a:fld id="{1586B598-A368-3A4D-941A-E22C6B6BAF9A}" type="slidenum">
              <a:rPr lang="en-US" smtClean="0"/>
              <a:t>8</a:t>
            </a:fld>
            <a:endParaRPr lang="en-US"/>
          </a:p>
        </p:txBody>
      </p:sp>
    </p:spTree>
    <p:extLst>
      <p:ext uri="{BB962C8B-B14F-4D97-AF65-F5344CB8AC3E}">
        <p14:creationId xmlns:p14="http://schemas.microsoft.com/office/powerpoint/2010/main" val="40382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86B598-A368-3A4D-941A-E22C6B6BAF9A}" type="slidenum">
              <a:rPr lang="en-US" smtClean="0"/>
              <a:t>20</a:t>
            </a:fld>
            <a:endParaRPr lang="en-US"/>
          </a:p>
        </p:txBody>
      </p:sp>
    </p:spTree>
    <p:extLst>
      <p:ext uri="{BB962C8B-B14F-4D97-AF65-F5344CB8AC3E}">
        <p14:creationId xmlns:p14="http://schemas.microsoft.com/office/powerpoint/2010/main" val="100812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9DC-2DB6-3D4F-B66E-86F7C3C01E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1011E-323E-CC42-B438-929E2D060A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EB278A-ACE3-524D-9C10-F4E51781B019}"/>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152129ED-2538-F248-83BE-CB6B6E367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10C01-EEF2-1546-98F0-AA553143A3B1}"/>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185150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D8DA-338A-3E41-970E-864F4ACAB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7DC688-AAEF-7A4F-B0F7-68D27857DA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E2735-3507-014D-9BDA-DBED7200E10C}"/>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E44A0B35-DD92-2243-918B-22D236020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01A8D-A66C-D646-BBE1-D9A3734C80F2}"/>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63654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F093BB-1ADC-8B42-9180-22F3F0CB6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C62F4C-6F02-3F46-AC2D-EAB93B560F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E87B7-D4E4-FA4E-B072-BB01A488AD56}"/>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7289C20A-A0EE-6B45-98B5-EA37CAD8D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66736-1E13-E04A-A06E-FEB31B49B732}"/>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3030537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83E0-57ED-9F4A-AEDB-FBAD9B33B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8FC963-25E3-A844-97EC-3FD11A4E3B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A8101-F532-E840-BF1F-90BFAA0C7A25}"/>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BCA998FA-1D93-6A40-8727-929470FE2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3458B-D35A-2544-AA23-0CBC455E5028}"/>
              </a:ext>
            </a:extLst>
          </p:cNvPr>
          <p:cNvSpPr>
            <a:spLocks noGrp="1"/>
          </p:cNvSpPr>
          <p:nvPr>
            <p:ph type="sldNum" sz="quarter" idx="12"/>
          </p:nvPr>
        </p:nvSpPr>
        <p:spPr/>
        <p:txBody>
          <a:bodyPr/>
          <a:lstStyle/>
          <a:p>
            <a:fld id="{80671F0A-F72A-6443-AB52-F8832BA6FE45}" type="slidenum">
              <a:rPr lang="en-US" smtClean="0"/>
              <a:t>‹#›</a:t>
            </a:fld>
            <a:endParaRPr lang="en-US"/>
          </a:p>
        </p:txBody>
      </p:sp>
      <p:pic>
        <p:nvPicPr>
          <p:cNvPr id="7" name="Picture 6">
            <a:extLst>
              <a:ext uri="{FF2B5EF4-FFF2-40B4-BE49-F238E27FC236}">
                <a16:creationId xmlns:a16="http://schemas.microsoft.com/office/drawing/2014/main" id="{1D7F1050-FB1B-2642-B6D9-0C3E682074DF}"/>
              </a:ext>
            </a:extLst>
          </p:cNvPr>
          <p:cNvPicPr>
            <a:picLocks noChangeAspect="1"/>
          </p:cNvPicPr>
          <p:nvPr userDrawn="1"/>
        </p:nvPicPr>
        <p:blipFill>
          <a:blip r:embed="rId2"/>
          <a:stretch>
            <a:fillRect/>
          </a:stretch>
        </p:blipFill>
        <p:spPr>
          <a:xfrm>
            <a:off x="10326583" y="6252636"/>
            <a:ext cx="480478" cy="480478"/>
          </a:xfrm>
          <a:prstGeom prst="rect">
            <a:avLst/>
          </a:prstGeom>
        </p:spPr>
      </p:pic>
      <p:pic>
        <p:nvPicPr>
          <p:cNvPr id="8" name="Picture 7">
            <a:extLst>
              <a:ext uri="{FF2B5EF4-FFF2-40B4-BE49-F238E27FC236}">
                <a16:creationId xmlns:a16="http://schemas.microsoft.com/office/drawing/2014/main" id="{7BF75645-1B29-5D4B-BA8F-49E9A5C07B0E}"/>
              </a:ext>
            </a:extLst>
          </p:cNvPr>
          <p:cNvPicPr>
            <a:picLocks noChangeAspect="1"/>
          </p:cNvPicPr>
          <p:nvPr userDrawn="1"/>
        </p:nvPicPr>
        <p:blipFill>
          <a:blip r:embed="rId3"/>
          <a:stretch>
            <a:fillRect/>
          </a:stretch>
        </p:blipFill>
        <p:spPr>
          <a:xfrm>
            <a:off x="10986248" y="6240997"/>
            <a:ext cx="480478" cy="480478"/>
          </a:xfrm>
          <a:prstGeom prst="rect">
            <a:avLst/>
          </a:prstGeom>
        </p:spPr>
      </p:pic>
    </p:spTree>
    <p:extLst>
      <p:ext uri="{BB962C8B-B14F-4D97-AF65-F5344CB8AC3E}">
        <p14:creationId xmlns:p14="http://schemas.microsoft.com/office/powerpoint/2010/main" val="406088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4A1B-FA17-8240-B2ED-8D914DAC7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E144C3-E0C1-E54A-A9A2-43DA1A691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4E20D8-5FE2-DE46-8E5F-0F10F06AF67B}"/>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12E97A86-B180-B84E-A356-F649F31DF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3B27C-CAC5-C441-AA71-89C9A4B37A55}"/>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21387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B8A3-08D1-7744-B5F3-B16711F87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04D88-11EB-DF46-87B4-6CC8324C17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2E4989-C5B8-334B-9D3E-13085A4F15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E74019-2849-6148-987F-D855B6158ACA}"/>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6" name="Footer Placeholder 5">
            <a:extLst>
              <a:ext uri="{FF2B5EF4-FFF2-40B4-BE49-F238E27FC236}">
                <a16:creationId xmlns:a16="http://schemas.microsoft.com/office/drawing/2014/main" id="{0F8FC0D1-3519-8540-9981-4C448D99D1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0DADB-35EE-DC4D-966D-CB3D0C80A8E5}"/>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245018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CC1-5FA0-8B47-BEF1-5718438B8D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F634F-A200-3344-8CB4-1C26B29658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C7DE2A-E8C7-CD4B-8F96-E530186827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1CA264-00A0-5A48-9630-8E932370B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0A2DCA-9DEF-1645-B5CA-3AD8849822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3DF50-6ABC-2249-B8DB-14773617ECC3}"/>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8" name="Footer Placeholder 7">
            <a:extLst>
              <a:ext uri="{FF2B5EF4-FFF2-40B4-BE49-F238E27FC236}">
                <a16:creationId xmlns:a16="http://schemas.microsoft.com/office/drawing/2014/main" id="{F865B632-30BD-D540-9556-26ABD822A5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E7337-3FCE-5D43-8426-DE6D0307A156}"/>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21190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A362-2F68-134B-A484-3702FC1E7F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CEBB14-82E4-1D48-9C76-BD59C0BE05B5}"/>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4" name="Footer Placeholder 3">
            <a:extLst>
              <a:ext uri="{FF2B5EF4-FFF2-40B4-BE49-F238E27FC236}">
                <a16:creationId xmlns:a16="http://schemas.microsoft.com/office/drawing/2014/main" id="{9BF7E1EF-BEB5-6A40-B3E1-17E51EE866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B4D8A-64DE-A444-875E-78E18DB70B5D}"/>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371035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D98EC-8DB7-564A-AD2C-ED9E152A3EC0}"/>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3" name="Footer Placeholder 2">
            <a:extLst>
              <a:ext uri="{FF2B5EF4-FFF2-40B4-BE49-F238E27FC236}">
                <a16:creationId xmlns:a16="http://schemas.microsoft.com/office/drawing/2014/main" id="{43EC0116-22F4-6245-AF43-796B3F075C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6AB0CE-A722-364C-9370-1027A6FCA127}"/>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195697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FCE-3FDC-ED4E-9C1E-D1FF158C4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EB4ED4-89DC-8744-9631-782F2442B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277929-B8E4-834B-9245-11004CB7A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DF09F9-C36D-4F45-82CA-63FDD5B6B538}"/>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6" name="Footer Placeholder 5">
            <a:extLst>
              <a:ext uri="{FF2B5EF4-FFF2-40B4-BE49-F238E27FC236}">
                <a16:creationId xmlns:a16="http://schemas.microsoft.com/office/drawing/2014/main" id="{C3AF0F7B-43F7-3247-B639-42B5B38ED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1BD83D-5072-AE46-AF93-A00C81DA9FA3}"/>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3880887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6BFA-0CC7-BC4C-A49A-3CA0117159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41409B-7EE0-2146-A21C-21D005A743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E2562-8765-4D4A-96FF-B7F68A2B1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32E526-91F0-E04F-AF0C-952B2B46E7E6}"/>
              </a:ext>
            </a:extLst>
          </p:cNvPr>
          <p:cNvSpPr>
            <a:spLocks noGrp="1"/>
          </p:cNvSpPr>
          <p:nvPr>
            <p:ph type="dt" sz="half" idx="10"/>
          </p:nvPr>
        </p:nvSpPr>
        <p:spPr/>
        <p:txBody>
          <a:bodyPr/>
          <a:lstStyle/>
          <a:p>
            <a:fld id="{AB8FC9E3-0F6A-7541-B4A4-8C79C04D0CC5}" type="datetimeFigureOut">
              <a:rPr lang="en-US" smtClean="0"/>
              <a:t>3/11/19</a:t>
            </a:fld>
            <a:endParaRPr lang="en-US"/>
          </a:p>
        </p:txBody>
      </p:sp>
      <p:sp>
        <p:nvSpPr>
          <p:cNvPr id="6" name="Footer Placeholder 5">
            <a:extLst>
              <a:ext uri="{FF2B5EF4-FFF2-40B4-BE49-F238E27FC236}">
                <a16:creationId xmlns:a16="http://schemas.microsoft.com/office/drawing/2014/main" id="{1AC24CD1-6BC5-EA41-A540-851608165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2C299-ADC3-0142-AFFD-6DD6A6D9C935}"/>
              </a:ext>
            </a:extLst>
          </p:cNvPr>
          <p:cNvSpPr>
            <a:spLocks noGrp="1"/>
          </p:cNvSpPr>
          <p:nvPr>
            <p:ph type="sldNum" sz="quarter" idx="12"/>
          </p:nvPr>
        </p:nvSpPr>
        <p:spPr/>
        <p:txBody>
          <a:bodyPr/>
          <a:lstStyle/>
          <a:p>
            <a:fld id="{80671F0A-F72A-6443-AB52-F8832BA6FE45}" type="slidenum">
              <a:rPr lang="en-US" smtClean="0"/>
              <a:t>‹#›</a:t>
            </a:fld>
            <a:endParaRPr lang="en-US"/>
          </a:p>
        </p:txBody>
      </p:sp>
    </p:spTree>
    <p:extLst>
      <p:ext uri="{BB962C8B-B14F-4D97-AF65-F5344CB8AC3E}">
        <p14:creationId xmlns:p14="http://schemas.microsoft.com/office/powerpoint/2010/main" val="3849584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1E260-28C7-7C4E-9D3B-FCBFBC6A7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5437EF-0187-7847-9A9F-C4116F48F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BB33F-C9A1-0D4D-BA78-284E587C7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FC9E3-0F6A-7541-B4A4-8C79C04D0CC5}" type="datetimeFigureOut">
              <a:rPr lang="en-US" smtClean="0"/>
              <a:t>3/11/19</a:t>
            </a:fld>
            <a:endParaRPr lang="en-US"/>
          </a:p>
        </p:txBody>
      </p:sp>
      <p:sp>
        <p:nvSpPr>
          <p:cNvPr id="5" name="Footer Placeholder 4">
            <a:extLst>
              <a:ext uri="{FF2B5EF4-FFF2-40B4-BE49-F238E27FC236}">
                <a16:creationId xmlns:a16="http://schemas.microsoft.com/office/drawing/2014/main" id="{4E0F0CD0-F80F-C249-B59F-B9AEE468A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AA40C7-6B89-DD4E-B261-0B5110E71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71F0A-F72A-6443-AB52-F8832BA6FE45}" type="slidenum">
              <a:rPr lang="en-US" smtClean="0"/>
              <a:t>‹#›</a:t>
            </a:fld>
            <a:endParaRPr lang="en-US"/>
          </a:p>
        </p:txBody>
      </p:sp>
    </p:spTree>
    <p:extLst>
      <p:ext uri="{BB962C8B-B14F-4D97-AF65-F5344CB8AC3E}">
        <p14:creationId xmlns:p14="http://schemas.microsoft.com/office/powerpoint/2010/main" val="3445045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1/jama.2016.17216"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arxiv.org/abs/1703.02442"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15B3-F4F8-1144-82C4-20AFCE2306D5}"/>
              </a:ext>
            </a:extLst>
          </p:cNvPr>
          <p:cNvSpPr>
            <a:spLocks noGrp="1"/>
          </p:cNvSpPr>
          <p:nvPr>
            <p:ph type="ctrTitle"/>
          </p:nvPr>
        </p:nvSpPr>
        <p:spPr/>
        <p:txBody>
          <a:bodyPr/>
          <a:lstStyle/>
          <a:p>
            <a:r>
              <a:rPr lang="en-US"/>
              <a:t>Machine Learning in Healthcare</a:t>
            </a:r>
          </a:p>
        </p:txBody>
      </p:sp>
      <p:sp>
        <p:nvSpPr>
          <p:cNvPr id="3" name="Subtitle 2">
            <a:extLst>
              <a:ext uri="{FF2B5EF4-FFF2-40B4-BE49-F238E27FC236}">
                <a16:creationId xmlns:a16="http://schemas.microsoft.com/office/drawing/2014/main" id="{851F3B46-1B67-1742-AA34-24B690DBA956}"/>
              </a:ext>
            </a:extLst>
          </p:cNvPr>
          <p:cNvSpPr>
            <a:spLocks noGrp="1"/>
          </p:cNvSpPr>
          <p:nvPr>
            <p:ph type="subTitle" idx="1"/>
          </p:nvPr>
        </p:nvSpPr>
        <p:spPr>
          <a:xfrm>
            <a:off x="1524000" y="3840480"/>
            <a:ext cx="9144000" cy="1463040"/>
          </a:xfrm>
        </p:spPr>
        <p:txBody>
          <a:bodyPr/>
          <a:lstStyle/>
          <a:p>
            <a:r>
              <a:rPr lang="en-US" dirty="0"/>
              <a:t>Juan Quiroz</a:t>
            </a:r>
          </a:p>
          <a:p>
            <a:r>
              <a:rPr lang="en-US" dirty="0"/>
              <a:t>Australian Institute of Health Innovation</a:t>
            </a:r>
          </a:p>
        </p:txBody>
      </p:sp>
      <p:pic>
        <p:nvPicPr>
          <p:cNvPr id="4" name="Picture 3">
            <a:extLst>
              <a:ext uri="{FF2B5EF4-FFF2-40B4-BE49-F238E27FC236}">
                <a16:creationId xmlns:a16="http://schemas.microsoft.com/office/drawing/2014/main" id="{67F8979B-EEC3-5542-BEB1-98F10D4D3BD0}"/>
              </a:ext>
            </a:extLst>
          </p:cNvPr>
          <p:cNvPicPr>
            <a:picLocks noChangeAspect="1"/>
          </p:cNvPicPr>
          <p:nvPr/>
        </p:nvPicPr>
        <p:blipFill>
          <a:blip r:embed="rId3"/>
          <a:stretch>
            <a:fillRect/>
          </a:stretch>
        </p:blipFill>
        <p:spPr>
          <a:xfrm>
            <a:off x="5114834" y="700131"/>
            <a:ext cx="812800" cy="812800"/>
          </a:xfrm>
          <a:prstGeom prst="rect">
            <a:avLst/>
          </a:prstGeom>
        </p:spPr>
      </p:pic>
      <p:pic>
        <p:nvPicPr>
          <p:cNvPr id="5" name="Picture 4">
            <a:extLst>
              <a:ext uri="{FF2B5EF4-FFF2-40B4-BE49-F238E27FC236}">
                <a16:creationId xmlns:a16="http://schemas.microsoft.com/office/drawing/2014/main" id="{36821889-791E-6F4D-AD04-43D6417936C7}"/>
              </a:ext>
            </a:extLst>
          </p:cNvPr>
          <p:cNvPicPr>
            <a:picLocks noChangeAspect="1"/>
          </p:cNvPicPr>
          <p:nvPr/>
        </p:nvPicPr>
        <p:blipFill>
          <a:blip r:embed="rId4"/>
          <a:stretch>
            <a:fillRect/>
          </a:stretch>
        </p:blipFill>
        <p:spPr>
          <a:xfrm>
            <a:off x="6096000" y="700131"/>
            <a:ext cx="812800" cy="812800"/>
          </a:xfrm>
          <a:prstGeom prst="rect">
            <a:avLst/>
          </a:prstGeom>
        </p:spPr>
      </p:pic>
    </p:spTree>
    <p:extLst>
      <p:ext uri="{BB962C8B-B14F-4D97-AF65-F5344CB8AC3E}">
        <p14:creationId xmlns:p14="http://schemas.microsoft.com/office/powerpoint/2010/main" val="92034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74ADD-7E45-F942-B3EC-ABA8D87512DD}"/>
              </a:ext>
            </a:extLst>
          </p:cNvPr>
          <p:cNvSpPr>
            <a:spLocks noGrp="1"/>
          </p:cNvSpPr>
          <p:nvPr>
            <p:ph type="title"/>
          </p:nvPr>
        </p:nvSpPr>
        <p:spPr/>
        <p:txBody>
          <a:bodyPr/>
          <a:lstStyle/>
          <a:p>
            <a:r>
              <a:rPr lang="en-US"/>
              <a:t>Machine Learning in Healthcare</a:t>
            </a:r>
          </a:p>
        </p:txBody>
      </p:sp>
      <p:sp>
        <p:nvSpPr>
          <p:cNvPr id="5" name="Text Placeholder 4">
            <a:extLst>
              <a:ext uri="{FF2B5EF4-FFF2-40B4-BE49-F238E27FC236}">
                <a16:creationId xmlns:a16="http://schemas.microsoft.com/office/drawing/2014/main" id="{31FB0ECC-4E2F-EC4D-B718-AA108704B1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426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181F-191A-7843-B28C-F9E0E4CDCDEA}"/>
              </a:ext>
            </a:extLst>
          </p:cNvPr>
          <p:cNvSpPr>
            <a:spLocks noGrp="1"/>
          </p:cNvSpPr>
          <p:nvPr>
            <p:ph type="title"/>
          </p:nvPr>
        </p:nvSpPr>
        <p:spPr/>
        <p:txBody>
          <a:bodyPr/>
          <a:lstStyle/>
          <a:p>
            <a:r>
              <a:rPr lang="en-US" dirty="0"/>
              <a:t>Diabetic Retinopathy Diagnosis</a:t>
            </a:r>
          </a:p>
        </p:txBody>
      </p:sp>
      <p:sp>
        <p:nvSpPr>
          <p:cNvPr id="3" name="Content Placeholder 2">
            <a:extLst>
              <a:ext uri="{FF2B5EF4-FFF2-40B4-BE49-F238E27FC236}">
                <a16:creationId xmlns:a16="http://schemas.microsoft.com/office/drawing/2014/main" id="{61E0289D-52D7-9848-9360-79E1DD2AC5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34E981-B6FE-4F4E-9DA6-980840EBFB80}"/>
              </a:ext>
            </a:extLst>
          </p:cNvPr>
          <p:cNvPicPr>
            <a:picLocks noChangeAspect="1"/>
          </p:cNvPicPr>
          <p:nvPr/>
        </p:nvPicPr>
        <p:blipFill>
          <a:blip r:embed="rId2"/>
          <a:stretch>
            <a:fillRect/>
          </a:stretch>
        </p:blipFill>
        <p:spPr>
          <a:xfrm>
            <a:off x="2082800" y="2131120"/>
            <a:ext cx="8026400" cy="3238500"/>
          </a:xfrm>
          <a:prstGeom prst="rect">
            <a:avLst/>
          </a:prstGeom>
        </p:spPr>
      </p:pic>
      <p:sp>
        <p:nvSpPr>
          <p:cNvPr id="5" name="Rectangle 4">
            <a:extLst>
              <a:ext uri="{FF2B5EF4-FFF2-40B4-BE49-F238E27FC236}">
                <a16:creationId xmlns:a16="http://schemas.microsoft.com/office/drawing/2014/main" id="{DCFF1F12-3C62-1F48-A91A-A3FFE42E9779}"/>
              </a:ext>
            </a:extLst>
          </p:cNvPr>
          <p:cNvSpPr/>
          <p:nvPr/>
        </p:nvSpPr>
        <p:spPr>
          <a:xfrm>
            <a:off x="478244" y="5715298"/>
            <a:ext cx="10233298" cy="923330"/>
          </a:xfrm>
          <a:prstGeom prst="rect">
            <a:avLst/>
          </a:prstGeom>
        </p:spPr>
        <p:txBody>
          <a:bodyPr wrap="square">
            <a:spAutoFit/>
          </a:bodyPr>
          <a:lstStyle/>
          <a:p>
            <a:r>
              <a:rPr lang="en-AU" err="1"/>
              <a:t>Gulshan</a:t>
            </a:r>
            <a:r>
              <a:rPr lang="en-AU"/>
              <a:t> et </a:t>
            </a:r>
            <a:r>
              <a:rPr lang="en-AU" err="1"/>
              <a:t>al.“Development</a:t>
            </a:r>
            <a:r>
              <a:rPr lang="en-AU"/>
              <a:t> and Validation of a Deep Learning Algorithm for Detection of Diabetic Retinopathy in Retinal Fundus Photographs.” </a:t>
            </a:r>
            <a:r>
              <a:rPr lang="en-AU" i="1"/>
              <a:t>JAMA</a:t>
            </a:r>
            <a:r>
              <a:rPr lang="en-AU"/>
              <a:t> 316, no. 22 (December 13, 2016): 2402–10. </a:t>
            </a:r>
            <a:r>
              <a:rPr lang="en-AU">
                <a:hlinkClick r:id="rId3"/>
              </a:rPr>
              <a:t>https://doi.org/10.1001/jama.2016.17216</a:t>
            </a:r>
            <a:r>
              <a:rPr lang="en-AU"/>
              <a:t>.</a:t>
            </a:r>
            <a:endParaRPr lang="en-AU">
              <a:effectLst/>
            </a:endParaRPr>
          </a:p>
        </p:txBody>
      </p:sp>
    </p:spTree>
    <p:extLst>
      <p:ext uri="{BB962C8B-B14F-4D97-AF65-F5344CB8AC3E}">
        <p14:creationId xmlns:p14="http://schemas.microsoft.com/office/powerpoint/2010/main" val="327715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34A5-B6A8-7445-900A-88D7349AC832}"/>
              </a:ext>
            </a:extLst>
          </p:cNvPr>
          <p:cNvSpPr>
            <a:spLocks noGrp="1"/>
          </p:cNvSpPr>
          <p:nvPr>
            <p:ph type="title"/>
          </p:nvPr>
        </p:nvSpPr>
        <p:spPr/>
        <p:txBody>
          <a:bodyPr/>
          <a:lstStyle/>
          <a:p>
            <a:r>
              <a:rPr lang="en-US" dirty="0"/>
              <a:t>Diabetic Retinopathy Diagnosis</a:t>
            </a:r>
          </a:p>
        </p:txBody>
      </p:sp>
      <p:sp>
        <p:nvSpPr>
          <p:cNvPr id="3" name="Content Placeholder 2">
            <a:extLst>
              <a:ext uri="{FF2B5EF4-FFF2-40B4-BE49-F238E27FC236}">
                <a16:creationId xmlns:a16="http://schemas.microsoft.com/office/drawing/2014/main" id="{D5D80709-4B5F-6343-8924-D085AC46CE55}"/>
              </a:ext>
            </a:extLst>
          </p:cNvPr>
          <p:cNvSpPr>
            <a:spLocks noGrp="1"/>
          </p:cNvSpPr>
          <p:nvPr>
            <p:ph idx="1"/>
          </p:nvPr>
        </p:nvSpPr>
        <p:spPr/>
        <p:txBody>
          <a:bodyPr/>
          <a:lstStyle/>
          <a:p>
            <a:endParaRPr lang="en-US" dirty="0"/>
          </a:p>
        </p:txBody>
      </p:sp>
      <p:sp>
        <p:nvSpPr>
          <p:cNvPr id="10" name="Rectangle 9">
            <a:extLst>
              <a:ext uri="{FF2B5EF4-FFF2-40B4-BE49-F238E27FC236}">
                <a16:creationId xmlns:a16="http://schemas.microsoft.com/office/drawing/2014/main" id="{E5872330-D5C1-B641-9528-2FA3CD4DEE59}"/>
              </a:ext>
            </a:extLst>
          </p:cNvPr>
          <p:cNvSpPr/>
          <p:nvPr/>
        </p:nvSpPr>
        <p:spPr>
          <a:xfrm>
            <a:off x="5014784" y="3011403"/>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Deep Learning</a:t>
            </a:r>
          </a:p>
        </p:txBody>
      </p:sp>
      <p:sp>
        <p:nvSpPr>
          <p:cNvPr id="11" name="Right Arrow 10">
            <a:extLst>
              <a:ext uri="{FF2B5EF4-FFF2-40B4-BE49-F238E27FC236}">
                <a16:creationId xmlns:a16="http://schemas.microsoft.com/office/drawing/2014/main" id="{48521139-1A96-584B-AA4E-1950F927C012}"/>
              </a:ext>
            </a:extLst>
          </p:cNvPr>
          <p:cNvSpPr/>
          <p:nvPr/>
        </p:nvSpPr>
        <p:spPr>
          <a:xfrm>
            <a:off x="4187232" y="3630652"/>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61B879F-7066-5C44-ABAC-768586261E4A}"/>
              </a:ext>
            </a:extLst>
          </p:cNvPr>
          <p:cNvSpPr/>
          <p:nvPr/>
        </p:nvSpPr>
        <p:spPr>
          <a:xfrm>
            <a:off x="7527589" y="3647775"/>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03673F6-6236-B24D-9009-7D4087FB9695}"/>
              </a:ext>
            </a:extLst>
          </p:cNvPr>
          <p:cNvPicPr>
            <a:picLocks noChangeAspect="1"/>
          </p:cNvPicPr>
          <p:nvPr/>
        </p:nvPicPr>
        <p:blipFill rotWithShape="1">
          <a:blip r:embed="rId2"/>
          <a:srcRect r="50000"/>
          <a:stretch/>
        </p:blipFill>
        <p:spPr>
          <a:xfrm>
            <a:off x="790961" y="2435907"/>
            <a:ext cx="3294295" cy="2658371"/>
          </a:xfrm>
          <a:prstGeom prst="rect">
            <a:avLst/>
          </a:prstGeom>
        </p:spPr>
      </p:pic>
      <p:sp>
        <p:nvSpPr>
          <p:cNvPr id="4" name="TextBox 3">
            <a:extLst>
              <a:ext uri="{FF2B5EF4-FFF2-40B4-BE49-F238E27FC236}">
                <a16:creationId xmlns:a16="http://schemas.microsoft.com/office/drawing/2014/main" id="{F1929892-62B1-4D4F-A4C8-9AB4BDCBE9F2}"/>
              </a:ext>
            </a:extLst>
          </p:cNvPr>
          <p:cNvSpPr txBox="1"/>
          <p:nvPr/>
        </p:nvSpPr>
        <p:spPr>
          <a:xfrm>
            <a:off x="8576109" y="3630652"/>
            <a:ext cx="1304909" cy="523220"/>
          </a:xfrm>
          <a:prstGeom prst="rect">
            <a:avLst/>
          </a:prstGeom>
          <a:noFill/>
        </p:spPr>
        <p:txBody>
          <a:bodyPr wrap="none" rtlCol="0">
            <a:spAutoFit/>
          </a:bodyPr>
          <a:lstStyle/>
          <a:p>
            <a:r>
              <a:rPr lang="en-US" sz="2800" dirty="0"/>
              <a:t>Healthy</a:t>
            </a:r>
          </a:p>
        </p:txBody>
      </p:sp>
    </p:spTree>
    <p:extLst>
      <p:ext uri="{BB962C8B-B14F-4D97-AF65-F5344CB8AC3E}">
        <p14:creationId xmlns:p14="http://schemas.microsoft.com/office/powerpoint/2010/main" val="403521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34A5-B6A8-7445-900A-88D7349AC832}"/>
              </a:ext>
            </a:extLst>
          </p:cNvPr>
          <p:cNvSpPr>
            <a:spLocks noGrp="1"/>
          </p:cNvSpPr>
          <p:nvPr>
            <p:ph type="title"/>
          </p:nvPr>
        </p:nvSpPr>
        <p:spPr/>
        <p:txBody>
          <a:bodyPr/>
          <a:lstStyle/>
          <a:p>
            <a:r>
              <a:rPr lang="en-US"/>
              <a:t>Detecting Breast Cancer Metastases from Pathology Images</a:t>
            </a:r>
          </a:p>
        </p:txBody>
      </p:sp>
      <p:sp>
        <p:nvSpPr>
          <p:cNvPr id="3" name="Content Placeholder 2">
            <a:extLst>
              <a:ext uri="{FF2B5EF4-FFF2-40B4-BE49-F238E27FC236}">
                <a16:creationId xmlns:a16="http://schemas.microsoft.com/office/drawing/2014/main" id="{D5D80709-4B5F-6343-8924-D085AC46CE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362CAC-1100-0847-B663-EA1F83681011}"/>
              </a:ext>
            </a:extLst>
          </p:cNvPr>
          <p:cNvPicPr>
            <a:picLocks noChangeAspect="1"/>
          </p:cNvPicPr>
          <p:nvPr/>
        </p:nvPicPr>
        <p:blipFill>
          <a:blip r:embed="rId2"/>
          <a:stretch>
            <a:fillRect/>
          </a:stretch>
        </p:blipFill>
        <p:spPr>
          <a:xfrm>
            <a:off x="296091" y="1825625"/>
            <a:ext cx="11599817" cy="2456182"/>
          </a:xfrm>
          <a:prstGeom prst="rect">
            <a:avLst/>
          </a:prstGeom>
        </p:spPr>
      </p:pic>
      <p:sp>
        <p:nvSpPr>
          <p:cNvPr id="5" name="TextBox 4">
            <a:extLst>
              <a:ext uri="{FF2B5EF4-FFF2-40B4-BE49-F238E27FC236}">
                <a16:creationId xmlns:a16="http://schemas.microsoft.com/office/drawing/2014/main" id="{8DBE4A13-BEB5-2443-AA57-5260D734C2A1}"/>
              </a:ext>
            </a:extLst>
          </p:cNvPr>
          <p:cNvSpPr txBox="1"/>
          <p:nvPr/>
        </p:nvSpPr>
        <p:spPr>
          <a:xfrm>
            <a:off x="2220686" y="4047412"/>
            <a:ext cx="1727781" cy="400110"/>
          </a:xfrm>
          <a:prstGeom prst="rect">
            <a:avLst/>
          </a:prstGeom>
          <a:noFill/>
        </p:spPr>
        <p:txBody>
          <a:bodyPr wrap="none" rtlCol="0">
            <a:spAutoFit/>
          </a:bodyPr>
          <a:lstStyle/>
          <a:p>
            <a:r>
              <a:rPr lang="en-US" sz="2000"/>
              <a:t>Tumor patches</a:t>
            </a:r>
          </a:p>
        </p:txBody>
      </p:sp>
      <p:sp>
        <p:nvSpPr>
          <p:cNvPr id="6" name="TextBox 5">
            <a:extLst>
              <a:ext uri="{FF2B5EF4-FFF2-40B4-BE49-F238E27FC236}">
                <a16:creationId xmlns:a16="http://schemas.microsoft.com/office/drawing/2014/main" id="{948FC31D-F663-BC42-B0FC-EF3978A7EC11}"/>
              </a:ext>
            </a:extLst>
          </p:cNvPr>
          <p:cNvSpPr txBox="1"/>
          <p:nvPr/>
        </p:nvSpPr>
        <p:spPr>
          <a:xfrm>
            <a:off x="7924801" y="4081752"/>
            <a:ext cx="962123" cy="400110"/>
          </a:xfrm>
          <a:prstGeom prst="rect">
            <a:avLst/>
          </a:prstGeom>
          <a:noFill/>
        </p:spPr>
        <p:txBody>
          <a:bodyPr wrap="none" rtlCol="0">
            <a:spAutoFit/>
          </a:bodyPr>
          <a:lstStyle/>
          <a:p>
            <a:r>
              <a:rPr lang="en-US" sz="2000"/>
              <a:t>Normal</a:t>
            </a:r>
          </a:p>
        </p:txBody>
      </p:sp>
      <p:sp>
        <p:nvSpPr>
          <p:cNvPr id="8" name="Rectangle 7">
            <a:extLst>
              <a:ext uri="{FF2B5EF4-FFF2-40B4-BE49-F238E27FC236}">
                <a16:creationId xmlns:a16="http://schemas.microsoft.com/office/drawing/2014/main" id="{51A68A5D-645F-5F46-8CE4-E53AE52F3106}"/>
              </a:ext>
            </a:extLst>
          </p:cNvPr>
          <p:cNvSpPr/>
          <p:nvPr/>
        </p:nvSpPr>
        <p:spPr>
          <a:xfrm>
            <a:off x="425585" y="5569545"/>
            <a:ext cx="10834597" cy="923330"/>
          </a:xfrm>
          <a:prstGeom prst="rect">
            <a:avLst/>
          </a:prstGeom>
        </p:spPr>
        <p:txBody>
          <a:bodyPr wrap="square">
            <a:spAutoFit/>
          </a:bodyPr>
          <a:lstStyle/>
          <a:p>
            <a:r>
              <a:rPr lang="en-AU"/>
              <a:t>Liu, Yun, Krishna Gadepalli, Mohammad </a:t>
            </a:r>
            <a:r>
              <a:rPr lang="en-AU" err="1"/>
              <a:t>Norouzi</a:t>
            </a:r>
            <a:r>
              <a:rPr lang="en-AU"/>
              <a:t>, George E. Dahl, Timo </a:t>
            </a:r>
            <a:r>
              <a:rPr lang="en-AU" err="1"/>
              <a:t>Kohlberger</a:t>
            </a:r>
            <a:r>
              <a:rPr lang="en-AU"/>
              <a:t>, Aleksey </a:t>
            </a:r>
            <a:r>
              <a:rPr lang="en-AU" err="1"/>
              <a:t>Boyko</a:t>
            </a:r>
            <a:r>
              <a:rPr lang="en-AU"/>
              <a:t>, Subhashini </a:t>
            </a:r>
            <a:r>
              <a:rPr lang="en-AU" err="1"/>
              <a:t>Venugopalan</a:t>
            </a:r>
            <a:r>
              <a:rPr lang="en-AU"/>
              <a:t>, et al. “Detecting Cancer Metastases on Gigapixel Pathology Images.” </a:t>
            </a:r>
            <a:r>
              <a:rPr lang="en-AU" i="1"/>
              <a:t>ArXiv:1703.02442 [Cs]</a:t>
            </a:r>
            <a:r>
              <a:rPr lang="en-AU"/>
              <a:t>, March 3, 2017. </a:t>
            </a:r>
            <a:r>
              <a:rPr lang="en-AU">
                <a:hlinkClick r:id="rId3"/>
              </a:rPr>
              <a:t>http://arxiv.org/abs/1703.02442</a:t>
            </a:r>
            <a:r>
              <a:rPr lang="en-AU"/>
              <a:t>.</a:t>
            </a:r>
            <a:endParaRPr lang="en-AU">
              <a:effectLst/>
            </a:endParaRPr>
          </a:p>
        </p:txBody>
      </p:sp>
    </p:spTree>
    <p:extLst>
      <p:ext uri="{BB962C8B-B14F-4D97-AF65-F5344CB8AC3E}">
        <p14:creationId xmlns:p14="http://schemas.microsoft.com/office/powerpoint/2010/main" val="192895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34A5-B6A8-7445-900A-88D7349AC832}"/>
              </a:ext>
            </a:extLst>
          </p:cNvPr>
          <p:cNvSpPr>
            <a:spLocks noGrp="1"/>
          </p:cNvSpPr>
          <p:nvPr>
            <p:ph type="title"/>
          </p:nvPr>
        </p:nvSpPr>
        <p:spPr/>
        <p:txBody>
          <a:bodyPr/>
          <a:lstStyle/>
          <a:p>
            <a:r>
              <a:rPr lang="en-US"/>
              <a:t>Detecting Breast Cancer Metastases from Pathology Images</a:t>
            </a:r>
          </a:p>
        </p:txBody>
      </p:sp>
      <p:sp>
        <p:nvSpPr>
          <p:cNvPr id="3" name="Content Placeholder 2">
            <a:extLst>
              <a:ext uri="{FF2B5EF4-FFF2-40B4-BE49-F238E27FC236}">
                <a16:creationId xmlns:a16="http://schemas.microsoft.com/office/drawing/2014/main" id="{D5D80709-4B5F-6343-8924-D085AC46CE5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6E7170B-BA99-4A44-B08C-7A6894D09514}"/>
              </a:ext>
            </a:extLst>
          </p:cNvPr>
          <p:cNvPicPr>
            <a:picLocks noChangeAspect="1"/>
          </p:cNvPicPr>
          <p:nvPr/>
        </p:nvPicPr>
        <p:blipFill>
          <a:blip r:embed="rId2"/>
          <a:stretch>
            <a:fillRect/>
          </a:stretch>
        </p:blipFill>
        <p:spPr>
          <a:xfrm>
            <a:off x="1128109" y="2601007"/>
            <a:ext cx="2819400" cy="2362200"/>
          </a:xfrm>
          <a:prstGeom prst="rect">
            <a:avLst/>
          </a:prstGeom>
        </p:spPr>
      </p:pic>
      <p:pic>
        <p:nvPicPr>
          <p:cNvPr id="9" name="Picture 8">
            <a:extLst>
              <a:ext uri="{FF2B5EF4-FFF2-40B4-BE49-F238E27FC236}">
                <a16:creationId xmlns:a16="http://schemas.microsoft.com/office/drawing/2014/main" id="{D67D816A-679A-BB47-81A1-71252E564A69}"/>
              </a:ext>
            </a:extLst>
          </p:cNvPr>
          <p:cNvPicPr>
            <a:picLocks noChangeAspect="1"/>
          </p:cNvPicPr>
          <p:nvPr/>
        </p:nvPicPr>
        <p:blipFill>
          <a:blip r:embed="rId3"/>
          <a:stretch>
            <a:fillRect/>
          </a:stretch>
        </p:blipFill>
        <p:spPr>
          <a:xfrm>
            <a:off x="8407776" y="2435907"/>
            <a:ext cx="3048000" cy="2527300"/>
          </a:xfrm>
          <a:prstGeom prst="rect">
            <a:avLst/>
          </a:prstGeom>
        </p:spPr>
      </p:pic>
      <p:sp>
        <p:nvSpPr>
          <p:cNvPr id="10" name="Rectangle 9">
            <a:extLst>
              <a:ext uri="{FF2B5EF4-FFF2-40B4-BE49-F238E27FC236}">
                <a16:creationId xmlns:a16="http://schemas.microsoft.com/office/drawing/2014/main" id="{E5872330-D5C1-B641-9528-2FA3CD4DEE59}"/>
              </a:ext>
            </a:extLst>
          </p:cNvPr>
          <p:cNvSpPr/>
          <p:nvPr/>
        </p:nvSpPr>
        <p:spPr>
          <a:xfrm>
            <a:off x="5014784" y="3011403"/>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Deep Learning</a:t>
            </a:r>
          </a:p>
        </p:txBody>
      </p:sp>
      <p:sp>
        <p:nvSpPr>
          <p:cNvPr id="11" name="Right Arrow 10">
            <a:extLst>
              <a:ext uri="{FF2B5EF4-FFF2-40B4-BE49-F238E27FC236}">
                <a16:creationId xmlns:a16="http://schemas.microsoft.com/office/drawing/2014/main" id="{48521139-1A96-584B-AA4E-1950F927C012}"/>
              </a:ext>
            </a:extLst>
          </p:cNvPr>
          <p:cNvSpPr/>
          <p:nvPr/>
        </p:nvSpPr>
        <p:spPr>
          <a:xfrm>
            <a:off x="4187232" y="3630652"/>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61B879F-7066-5C44-ABAC-768586261E4A}"/>
              </a:ext>
            </a:extLst>
          </p:cNvPr>
          <p:cNvSpPr/>
          <p:nvPr/>
        </p:nvSpPr>
        <p:spPr>
          <a:xfrm>
            <a:off x="7527589" y="3647775"/>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96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774C-71EE-DA4E-971D-E60A70C27F06}"/>
              </a:ext>
            </a:extLst>
          </p:cNvPr>
          <p:cNvSpPr>
            <a:spLocks noGrp="1"/>
          </p:cNvSpPr>
          <p:nvPr>
            <p:ph type="title"/>
          </p:nvPr>
        </p:nvSpPr>
        <p:spPr/>
        <p:txBody>
          <a:bodyPr/>
          <a:lstStyle/>
          <a:p>
            <a:r>
              <a:rPr lang="en-AU"/>
              <a:t>Diagnosis of Alzheimer’s Disease from Neuroimaging </a:t>
            </a:r>
            <a:endParaRPr lang="en-US"/>
          </a:p>
        </p:txBody>
      </p:sp>
      <p:pic>
        <p:nvPicPr>
          <p:cNvPr id="4" name="Content Placeholder 3">
            <a:extLst>
              <a:ext uri="{FF2B5EF4-FFF2-40B4-BE49-F238E27FC236}">
                <a16:creationId xmlns:a16="http://schemas.microsoft.com/office/drawing/2014/main" id="{EA590A2E-BC8C-AD4A-8573-93F15AA1A16A}"/>
              </a:ext>
            </a:extLst>
          </p:cNvPr>
          <p:cNvPicPr>
            <a:picLocks noGrp="1" noChangeAspect="1"/>
          </p:cNvPicPr>
          <p:nvPr>
            <p:ph idx="1"/>
          </p:nvPr>
        </p:nvPicPr>
        <p:blipFill>
          <a:blip r:embed="rId2"/>
          <a:stretch>
            <a:fillRect/>
          </a:stretch>
        </p:blipFill>
        <p:spPr>
          <a:xfrm>
            <a:off x="4002337" y="1690688"/>
            <a:ext cx="3612559" cy="4351338"/>
          </a:xfrm>
          <a:prstGeom prst="rect">
            <a:avLst/>
          </a:prstGeom>
        </p:spPr>
      </p:pic>
      <p:sp>
        <p:nvSpPr>
          <p:cNvPr id="5" name="Rectangle 4">
            <a:extLst>
              <a:ext uri="{FF2B5EF4-FFF2-40B4-BE49-F238E27FC236}">
                <a16:creationId xmlns:a16="http://schemas.microsoft.com/office/drawing/2014/main" id="{9FA2A445-C52C-7847-9994-3527D9896C44}"/>
              </a:ext>
            </a:extLst>
          </p:cNvPr>
          <p:cNvSpPr/>
          <p:nvPr/>
        </p:nvSpPr>
        <p:spPr>
          <a:xfrm>
            <a:off x="0" y="6211669"/>
            <a:ext cx="9117876" cy="646331"/>
          </a:xfrm>
          <a:prstGeom prst="rect">
            <a:avLst/>
          </a:prstGeom>
        </p:spPr>
        <p:txBody>
          <a:bodyPr wrap="square">
            <a:spAutoFit/>
          </a:bodyPr>
          <a:lstStyle/>
          <a:p>
            <a:r>
              <a:rPr lang="en-AU"/>
              <a:t>Liu et al. “Multimodal Neuroimaging Feature Learning for Multiclass Diagnosis of Alzheimer’s Disease.” </a:t>
            </a:r>
            <a:r>
              <a:rPr lang="en-AU" i="1"/>
              <a:t>IEEE Transactions on Biomedical Engineering</a:t>
            </a:r>
            <a:r>
              <a:rPr lang="en-AU"/>
              <a:t> 62, no. 4 (April 2015): 1132–40. </a:t>
            </a:r>
            <a:endParaRPr lang="en-AU">
              <a:effectLst/>
            </a:endParaRPr>
          </a:p>
        </p:txBody>
      </p:sp>
    </p:spTree>
    <p:extLst>
      <p:ext uri="{BB962C8B-B14F-4D97-AF65-F5344CB8AC3E}">
        <p14:creationId xmlns:p14="http://schemas.microsoft.com/office/powerpoint/2010/main" val="127790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86506-6C62-F540-AD3A-A40BAD44AE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2E325C-DAF7-2C4E-A465-E995FE3815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9C00D6-0DBD-D842-99E2-C479DD9C7D72}"/>
              </a:ext>
            </a:extLst>
          </p:cNvPr>
          <p:cNvPicPr>
            <a:picLocks noChangeAspect="1"/>
          </p:cNvPicPr>
          <p:nvPr/>
        </p:nvPicPr>
        <p:blipFill>
          <a:blip r:embed="rId2"/>
          <a:stretch>
            <a:fillRect/>
          </a:stretch>
        </p:blipFill>
        <p:spPr>
          <a:xfrm>
            <a:off x="539750" y="681037"/>
            <a:ext cx="11112500" cy="3124200"/>
          </a:xfrm>
          <a:prstGeom prst="rect">
            <a:avLst/>
          </a:prstGeom>
        </p:spPr>
      </p:pic>
    </p:spTree>
    <p:extLst>
      <p:ext uri="{BB962C8B-B14F-4D97-AF65-F5344CB8AC3E}">
        <p14:creationId xmlns:p14="http://schemas.microsoft.com/office/powerpoint/2010/main" val="18041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11B8-0BC4-A148-93AC-BC91429FFB89}"/>
              </a:ext>
            </a:extLst>
          </p:cNvPr>
          <p:cNvSpPr>
            <a:spLocks noGrp="1"/>
          </p:cNvSpPr>
          <p:nvPr>
            <p:ph type="title"/>
          </p:nvPr>
        </p:nvSpPr>
        <p:spPr/>
        <p:txBody>
          <a:bodyPr/>
          <a:lstStyle/>
          <a:p>
            <a:r>
              <a:rPr lang="en-US"/>
              <a:t>Classification of Skin Cancer</a:t>
            </a:r>
          </a:p>
        </p:txBody>
      </p:sp>
      <p:sp>
        <p:nvSpPr>
          <p:cNvPr id="3" name="Content Placeholder 2">
            <a:extLst>
              <a:ext uri="{FF2B5EF4-FFF2-40B4-BE49-F238E27FC236}">
                <a16:creationId xmlns:a16="http://schemas.microsoft.com/office/drawing/2014/main" id="{B53124EE-FCEE-734F-BBBA-B6B7479E31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DD7C99-B713-3C43-B24E-5F8DE88ED215}"/>
              </a:ext>
            </a:extLst>
          </p:cNvPr>
          <p:cNvPicPr>
            <a:picLocks noChangeAspect="1"/>
          </p:cNvPicPr>
          <p:nvPr/>
        </p:nvPicPr>
        <p:blipFill>
          <a:blip r:embed="rId2"/>
          <a:stretch>
            <a:fillRect/>
          </a:stretch>
        </p:blipFill>
        <p:spPr>
          <a:xfrm>
            <a:off x="1835150" y="2470944"/>
            <a:ext cx="8521700" cy="3060700"/>
          </a:xfrm>
          <a:prstGeom prst="rect">
            <a:avLst/>
          </a:prstGeom>
        </p:spPr>
      </p:pic>
    </p:spTree>
    <p:extLst>
      <p:ext uri="{BB962C8B-B14F-4D97-AF65-F5344CB8AC3E}">
        <p14:creationId xmlns:p14="http://schemas.microsoft.com/office/powerpoint/2010/main" val="3493158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C64-6C5B-9841-BEB1-4146634903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36852-4A77-8C42-9A93-5DAF4FF1CA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9A71A3-2145-1444-8D59-95BD8F64D7CC}"/>
              </a:ext>
            </a:extLst>
          </p:cNvPr>
          <p:cNvPicPr>
            <a:picLocks noChangeAspect="1"/>
          </p:cNvPicPr>
          <p:nvPr/>
        </p:nvPicPr>
        <p:blipFill>
          <a:blip r:embed="rId2"/>
          <a:stretch>
            <a:fillRect/>
          </a:stretch>
        </p:blipFill>
        <p:spPr>
          <a:xfrm>
            <a:off x="0" y="1690688"/>
            <a:ext cx="12192000" cy="3306305"/>
          </a:xfrm>
          <a:prstGeom prst="rect">
            <a:avLst/>
          </a:prstGeom>
        </p:spPr>
      </p:pic>
    </p:spTree>
    <p:extLst>
      <p:ext uri="{BB962C8B-B14F-4D97-AF65-F5344CB8AC3E}">
        <p14:creationId xmlns:p14="http://schemas.microsoft.com/office/powerpoint/2010/main" val="4051722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D5C2-DF79-EF4C-BE98-9F376A4586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AE541F-F986-4A46-B48A-A6FCFFA6D1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4059193-EB9E-554F-A214-B88F8304B4F0}"/>
              </a:ext>
            </a:extLst>
          </p:cNvPr>
          <p:cNvPicPr>
            <a:picLocks noChangeAspect="1"/>
          </p:cNvPicPr>
          <p:nvPr/>
        </p:nvPicPr>
        <p:blipFill>
          <a:blip r:embed="rId2"/>
          <a:stretch>
            <a:fillRect/>
          </a:stretch>
        </p:blipFill>
        <p:spPr>
          <a:xfrm>
            <a:off x="933450" y="1168400"/>
            <a:ext cx="10325100" cy="4521200"/>
          </a:xfrm>
          <a:prstGeom prst="rect">
            <a:avLst/>
          </a:prstGeom>
        </p:spPr>
      </p:pic>
    </p:spTree>
    <p:extLst>
      <p:ext uri="{BB962C8B-B14F-4D97-AF65-F5344CB8AC3E}">
        <p14:creationId xmlns:p14="http://schemas.microsoft.com/office/powerpoint/2010/main" val="71250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3D44-C312-7045-BEE5-9CEF1D7C2A6A}"/>
              </a:ext>
            </a:extLst>
          </p:cNvPr>
          <p:cNvSpPr>
            <a:spLocks noGrp="1"/>
          </p:cNvSpPr>
          <p:nvPr>
            <p:ph type="title"/>
          </p:nvPr>
        </p:nvSpPr>
        <p:spPr>
          <a:xfrm>
            <a:off x="648929" y="629266"/>
            <a:ext cx="6586491" cy="1676603"/>
          </a:xfrm>
        </p:spPr>
        <p:txBody>
          <a:bodyPr>
            <a:normAutofit/>
          </a:bodyPr>
          <a:lstStyle/>
          <a:p>
            <a:r>
              <a:rPr lang="en-US"/>
              <a:t>What do I do?</a:t>
            </a:r>
          </a:p>
        </p:txBody>
      </p:sp>
      <p:sp>
        <p:nvSpPr>
          <p:cNvPr id="3" name="Content Placeholder 2">
            <a:extLst>
              <a:ext uri="{FF2B5EF4-FFF2-40B4-BE49-F238E27FC236}">
                <a16:creationId xmlns:a16="http://schemas.microsoft.com/office/drawing/2014/main" id="{DB4CE82A-636A-7D48-8525-AD623E5E287E}"/>
              </a:ext>
            </a:extLst>
          </p:cNvPr>
          <p:cNvSpPr>
            <a:spLocks noGrp="1"/>
          </p:cNvSpPr>
          <p:nvPr>
            <p:ph idx="1"/>
          </p:nvPr>
        </p:nvSpPr>
        <p:spPr>
          <a:xfrm>
            <a:off x="648930" y="2438400"/>
            <a:ext cx="6586489" cy="3785419"/>
          </a:xfrm>
        </p:spPr>
        <p:txBody>
          <a:bodyPr>
            <a:normAutofit/>
          </a:bodyPr>
          <a:lstStyle/>
          <a:p>
            <a:r>
              <a:rPr lang="en-US" sz="2400"/>
              <a:t>AI for healthcare applications</a:t>
            </a:r>
          </a:p>
          <a:p>
            <a:r>
              <a:rPr lang="en-US" sz="2400"/>
              <a:t>Use AI to reduce the documentation burden of doctors</a:t>
            </a:r>
          </a:p>
          <a:p>
            <a:r>
              <a:rPr lang="en-US" sz="2400"/>
              <a:t>Digital scribe</a:t>
            </a:r>
          </a:p>
        </p:txBody>
      </p:sp>
      <p:pic>
        <p:nvPicPr>
          <p:cNvPr id="6" name="Picture 5">
            <a:extLst>
              <a:ext uri="{FF2B5EF4-FFF2-40B4-BE49-F238E27FC236}">
                <a16:creationId xmlns:a16="http://schemas.microsoft.com/office/drawing/2014/main" id="{60D3DD0F-3BA0-9E48-8C96-BD329803921A}"/>
              </a:ext>
            </a:extLst>
          </p:cNvPr>
          <p:cNvPicPr>
            <a:picLocks noChangeAspect="1"/>
          </p:cNvPicPr>
          <p:nvPr/>
        </p:nvPicPr>
        <p:blipFill>
          <a:blip r:embed="rId3"/>
          <a:stretch>
            <a:fillRect/>
          </a:stretch>
        </p:blipFill>
        <p:spPr>
          <a:xfrm>
            <a:off x="8981438" y="2432143"/>
            <a:ext cx="812800" cy="812800"/>
          </a:xfrm>
          <a:prstGeom prst="rect">
            <a:avLst/>
          </a:prstGeom>
        </p:spPr>
      </p:pic>
      <p:pic>
        <p:nvPicPr>
          <p:cNvPr id="7" name="Picture 6">
            <a:extLst>
              <a:ext uri="{FF2B5EF4-FFF2-40B4-BE49-F238E27FC236}">
                <a16:creationId xmlns:a16="http://schemas.microsoft.com/office/drawing/2014/main" id="{1C24A447-BCD9-9E48-B933-0D1EDDCB78BA}"/>
              </a:ext>
            </a:extLst>
          </p:cNvPr>
          <p:cNvPicPr>
            <a:picLocks noChangeAspect="1"/>
          </p:cNvPicPr>
          <p:nvPr/>
        </p:nvPicPr>
        <p:blipFill>
          <a:blip r:embed="rId4"/>
          <a:stretch>
            <a:fillRect/>
          </a:stretch>
        </p:blipFill>
        <p:spPr>
          <a:xfrm>
            <a:off x="9962604" y="2432143"/>
            <a:ext cx="812800" cy="812800"/>
          </a:xfrm>
          <a:prstGeom prst="rect">
            <a:avLst/>
          </a:prstGeom>
        </p:spPr>
      </p:pic>
    </p:spTree>
    <p:extLst>
      <p:ext uri="{BB962C8B-B14F-4D97-AF65-F5344CB8AC3E}">
        <p14:creationId xmlns:p14="http://schemas.microsoft.com/office/powerpoint/2010/main" val="35882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2A94-6769-084B-8765-9C0C1D164D52}"/>
              </a:ext>
            </a:extLst>
          </p:cNvPr>
          <p:cNvSpPr>
            <a:spLocks noGrp="1"/>
          </p:cNvSpPr>
          <p:nvPr>
            <p:ph type="title"/>
          </p:nvPr>
        </p:nvSpPr>
        <p:spPr>
          <a:xfrm>
            <a:off x="838200" y="1626008"/>
            <a:ext cx="5889171" cy="3605984"/>
          </a:xfrm>
        </p:spPr>
        <p:txBody>
          <a:bodyPr>
            <a:normAutofit/>
          </a:bodyPr>
          <a:lstStyle/>
          <a:p>
            <a:r>
              <a:rPr lang="en-US"/>
              <a:t>Emotion Recognition from Walking Data</a:t>
            </a:r>
          </a:p>
        </p:txBody>
      </p:sp>
      <p:pic>
        <p:nvPicPr>
          <p:cNvPr id="4" name="Picture 3">
            <a:extLst>
              <a:ext uri="{FF2B5EF4-FFF2-40B4-BE49-F238E27FC236}">
                <a16:creationId xmlns:a16="http://schemas.microsoft.com/office/drawing/2014/main" id="{FEFAD41B-BFB7-E442-AA23-4B7D8B8E8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086" y="0"/>
            <a:ext cx="4484914" cy="6858000"/>
          </a:xfrm>
          <a:prstGeom prst="rect">
            <a:avLst/>
          </a:prstGeom>
        </p:spPr>
      </p:pic>
    </p:spTree>
    <p:extLst>
      <p:ext uri="{BB962C8B-B14F-4D97-AF65-F5344CB8AC3E}">
        <p14:creationId xmlns:p14="http://schemas.microsoft.com/office/powerpoint/2010/main" val="287837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Emotion Recognition from Walking Data</a:t>
            </a:r>
          </a:p>
        </p:txBody>
      </p:sp>
      <p:sp>
        <p:nvSpPr>
          <p:cNvPr id="4" name="Rectangle 3"/>
          <p:cNvSpPr/>
          <p:nvPr/>
        </p:nvSpPr>
        <p:spPr>
          <a:xfrm>
            <a:off x="910166" y="2566981"/>
            <a:ext cx="2103967" cy="11464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a:t>Stimulus</a:t>
            </a:r>
          </a:p>
        </p:txBody>
      </p:sp>
      <p:pic>
        <p:nvPicPr>
          <p:cNvPr id="6" name="Picture 5"/>
          <p:cNvPicPr>
            <a:picLocks noChangeAspect="1"/>
          </p:cNvPicPr>
          <p:nvPr/>
        </p:nvPicPr>
        <p:blipFill>
          <a:blip r:embed="rId3"/>
          <a:stretch>
            <a:fillRect/>
          </a:stretch>
        </p:blipFill>
        <p:spPr>
          <a:xfrm>
            <a:off x="3344927" y="2397647"/>
            <a:ext cx="741319" cy="1482638"/>
          </a:xfrm>
          <a:prstGeom prst="rect">
            <a:avLst/>
          </a:prstGeom>
        </p:spPr>
      </p:pic>
      <p:sp>
        <p:nvSpPr>
          <p:cNvPr id="7" name="Rectangle 6"/>
          <p:cNvSpPr/>
          <p:nvPr/>
        </p:nvSpPr>
        <p:spPr>
          <a:xfrm>
            <a:off x="4460554" y="2647323"/>
            <a:ext cx="2103967" cy="11464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a:t>Neutral</a:t>
            </a:r>
          </a:p>
        </p:txBody>
      </p:sp>
      <p:pic>
        <p:nvPicPr>
          <p:cNvPr id="8" name="Picture 7"/>
          <p:cNvPicPr>
            <a:picLocks noChangeAspect="1"/>
          </p:cNvPicPr>
          <p:nvPr/>
        </p:nvPicPr>
        <p:blipFill>
          <a:blip r:embed="rId3"/>
          <a:stretch>
            <a:fillRect/>
          </a:stretch>
        </p:blipFill>
        <p:spPr>
          <a:xfrm>
            <a:off x="6953744" y="2424053"/>
            <a:ext cx="741319" cy="1482638"/>
          </a:xfrm>
          <a:prstGeom prst="rect">
            <a:avLst/>
          </a:prstGeom>
        </p:spPr>
      </p:pic>
      <p:sp>
        <p:nvSpPr>
          <p:cNvPr id="11" name="Rectangle 10"/>
          <p:cNvSpPr/>
          <p:nvPr/>
        </p:nvSpPr>
        <p:spPr>
          <a:xfrm>
            <a:off x="8084286" y="2606577"/>
            <a:ext cx="2103967" cy="11464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000"/>
              <a:t>Stimulus</a:t>
            </a:r>
          </a:p>
        </p:txBody>
      </p:sp>
      <p:pic>
        <p:nvPicPr>
          <p:cNvPr id="12" name="Picture 11"/>
          <p:cNvPicPr>
            <a:picLocks noChangeAspect="1"/>
          </p:cNvPicPr>
          <p:nvPr/>
        </p:nvPicPr>
        <p:blipFill>
          <a:blip r:embed="rId3"/>
          <a:stretch>
            <a:fillRect/>
          </a:stretch>
        </p:blipFill>
        <p:spPr>
          <a:xfrm>
            <a:off x="10562562" y="2385737"/>
            <a:ext cx="741319" cy="1482638"/>
          </a:xfrm>
          <a:prstGeom prst="rect">
            <a:avLst/>
          </a:prstGeom>
        </p:spPr>
      </p:pic>
      <p:pic>
        <p:nvPicPr>
          <p:cNvPr id="16" name="Content Placeholder 3"/>
          <p:cNvPicPr>
            <a:picLocks noChangeAspect="1"/>
          </p:cNvPicPr>
          <p:nvPr/>
        </p:nvPicPr>
        <p:blipFill rotWithShape="1">
          <a:blip r:embed="rId4"/>
          <a:srcRect l="63688"/>
          <a:stretch/>
        </p:blipFill>
        <p:spPr>
          <a:xfrm>
            <a:off x="1097342" y="2169409"/>
            <a:ext cx="1729614" cy="1869908"/>
          </a:xfrm>
          <a:prstGeom prst="rect">
            <a:avLst/>
          </a:prstGeom>
        </p:spPr>
      </p:pic>
      <p:pic>
        <p:nvPicPr>
          <p:cNvPr id="17" name="Content Placeholder 3"/>
          <p:cNvPicPr>
            <a:picLocks noChangeAspect="1"/>
          </p:cNvPicPr>
          <p:nvPr/>
        </p:nvPicPr>
        <p:blipFill rotWithShape="1">
          <a:blip r:embed="rId4"/>
          <a:srcRect r="64171"/>
          <a:stretch/>
        </p:blipFill>
        <p:spPr>
          <a:xfrm>
            <a:off x="8210931" y="2284845"/>
            <a:ext cx="1835763" cy="2011427"/>
          </a:xfrm>
          <a:prstGeom prst="rect">
            <a:avLst/>
          </a:prstGeom>
        </p:spPr>
      </p:pic>
      <p:sp>
        <p:nvSpPr>
          <p:cNvPr id="18" name="TextBox 17"/>
          <p:cNvSpPr txBox="1"/>
          <p:nvPr/>
        </p:nvSpPr>
        <p:spPr>
          <a:xfrm>
            <a:off x="910166" y="1644223"/>
            <a:ext cx="2270173" cy="523220"/>
          </a:xfrm>
          <a:prstGeom prst="rect">
            <a:avLst/>
          </a:prstGeom>
          <a:noFill/>
        </p:spPr>
        <p:txBody>
          <a:bodyPr wrap="none" rtlCol="0">
            <a:spAutoFit/>
          </a:bodyPr>
          <a:lstStyle/>
          <a:p>
            <a:r>
              <a:rPr lang="en-US" sz="2800"/>
              <a:t>Monty Python</a:t>
            </a:r>
          </a:p>
        </p:txBody>
      </p:sp>
      <p:sp>
        <p:nvSpPr>
          <p:cNvPr id="19" name="TextBox 18"/>
          <p:cNvSpPr txBox="1"/>
          <p:nvPr/>
        </p:nvSpPr>
        <p:spPr>
          <a:xfrm>
            <a:off x="8210931" y="1741589"/>
            <a:ext cx="1765612" cy="523220"/>
          </a:xfrm>
          <a:prstGeom prst="rect">
            <a:avLst/>
          </a:prstGeom>
          <a:noFill/>
        </p:spPr>
        <p:txBody>
          <a:bodyPr wrap="none" rtlCol="0">
            <a:spAutoFit/>
          </a:bodyPr>
          <a:lstStyle/>
          <a:p>
            <a:r>
              <a:rPr lang="en-US" sz="2800"/>
              <a:t>Interstellar</a:t>
            </a:r>
          </a:p>
        </p:txBody>
      </p:sp>
    </p:spTree>
    <p:extLst>
      <p:ext uri="{BB962C8B-B14F-4D97-AF65-F5344CB8AC3E}">
        <p14:creationId xmlns:p14="http://schemas.microsoft.com/office/powerpoint/2010/main" val="279255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1E61-FF3B-584A-AEA6-DEEA100DF67D}"/>
              </a:ext>
            </a:extLst>
          </p:cNvPr>
          <p:cNvSpPr>
            <a:spLocks noGrp="1"/>
          </p:cNvSpPr>
          <p:nvPr>
            <p:ph type="title"/>
          </p:nvPr>
        </p:nvSpPr>
        <p:spPr/>
        <p:txBody>
          <a:bodyPr/>
          <a:lstStyle/>
          <a:p>
            <a:r>
              <a:rPr lang="en-US" dirty="0"/>
              <a:t>Molecular Graph Generation</a:t>
            </a:r>
          </a:p>
        </p:txBody>
      </p:sp>
      <p:sp>
        <p:nvSpPr>
          <p:cNvPr id="3" name="Content Placeholder 2">
            <a:extLst>
              <a:ext uri="{FF2B5EF4-FFF2-40B4-BE49-F238E27FC236}">
                <a16:creationId xmlns:a16="http://schemas.microsoft.com/office/drawing/2014/main" id="{01695647-0D24-B748-BA05-7D0F57C8AA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094817-96F8-F646-B103-0B845085AA9C}"/>
              </a:ext>
            </a:extLst>
          </p:cNvPr>
          <p:cNvPicPr>
            <a:picLocks noChangeAspect="1"/>
          </p:cNvPicPr>
          <p:nvPr/>
        </p:nvPicPr>
        <p:blipFill>
          <a:blip r:embed="rId2"/>
          <a:stretch>
            <a:fillRect/>
          </a:stretch>
        </p:blipFill>
        <p:spPr>
          <a:xfrm>
            <a:off x="190500" y="5541963"/>
            <a:ext cx="12001500" cy="635000"/>
          </a:xfrm>
          <a:prstGeom prst="rect">
            <a:avLst/>
          </a:prstGeom>
        </p:spPr>
      </p:pic>
      <p:pic>
        <p:nvPicPr>
          <p:cNvPr id="5" name="Picture 4">
            <a:extLst>
              <a:ext uri="{FF2B5EF4-FFF2-40B4-BE49-F238E27FC236}">
                <a16:creationId xmlns:a16="http://schemas.microsoft.com/office/drawing/2014/main" id="{B74BF84F-B86B-4D40-B3B4-EF2A83A6256F}"/>
              </a:ext>
            </a:extLst>
          </p:cNvPr>
          <p:cNvPicPr>
            <a:picLocks noChangeAspect="1"/>
          </p:cNvPicPr>
          <p:nvPr/>
        </p:nvPicPr>
        <p:blipFill>
          <a:blip r:embed="rId3"/>
          <a:stretch>
            <a:fillRect/>
          </a:stretch>
        </p:blipFill>
        <p:spPr>
          <a:xfrm>
            <a:off x="2051050" y="1316030"/>
            <a:ext cx="7615464" cy="4172366"/>
          </a:xfrm>
          <a:prstGeom prst="rect">
            <a:avLst/>
          </a:prstGeom>
        </p:spPr>
      </p:pic>
    </p:spTree>
    <p:extLst>
      <p:ext uri="{BB962C8B-B14F-4D97-AF65-F5344CB8AC3E}">
        <p14:creationId xmlns:p14="http://schemas.microsoft.com/office/powerpoint/2010/main" val="95120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886-FF21-DB4E-9B65-ED54C880FEF9}"/>
              </a:ext>
            </a:extLst>
          </p:cNvPr>
          <p:cNvSpPr>
            <a:spLocks noGrp="1"/>
          </p:cNvSpPr>
          <p:nvPr>
            <p:ph type="title"/>
          </p:nvPr>
        </p:nvSpPr>
        <p:spPr/>
        <p:txBody>
          <a:bodyPr/>
          <a:lstStyle/>
          <a:p>
            <a:r>
              <a:rPr lang="en-US" dirty="0"/>
              <a:t>Molecular Graph Generation</a:t>
            </a:r>
          </a:p>
        </p:txBody>
      </p:sp>
      <p:sp>
        <p:nvSpPr>
          <p:cNvPr id="6" name="Rectangle 5">
            <a:extLst>
              <a:ext uri="{FF2B5EF4-FFF2-40B4-BE49-F238E27FC236}">
                <a16:creationId xmlns:a16="http://schemas.microsoft.com/office/drawing/2014/main" id="{693D044B-961A-0941-AB9C-D24E767D5C8B}"/>
              </a:ext>
            </a:extLst>
          </p:cNvPr>
          <p:cNvSpPr/>
          <p:nvPr/>
        </p:nvSpPr>
        <p:spPr>
          <a:xfrm>
            <a:off x="4687525" y="2590154"/>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Deep Learning</a:t>
            </a:r>
          </a:p>
        </p:txBody>
      </p:sp>
      <p:sp>
        <p:nvSpPr>
          <p:cNvPr id="7" name="Right Arrow 6">
            <a:extLst>
              <a:ext uri="{FF2B5EF4-FFF2-40B4-BE49-F238E27FC236}">
                <a16:creationId xmlns:a16="http://schemas.microsoft.com/office/drawing/2014/main" id="{13F60E95-B0C6-814E-B58A-B2DEFED5DDF2}"/>
              </a:ext>
            </a:extLst>
          </p:cNvPr>
          <p:cNvSpPr/>
          <p:nvPr/>
        </p:nvSpPr>
        <p:spPr>
          <a:xfrm>
            <a:off x="3859973" y="3209403"/>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80751CD9-1BBC-8C44-87A8-357F7390295E}"/>
              </a:ext>
            </a:extLst>
          </p:cNvPr>
          <p:cNvSpPr/>
          <p:nvPr/>
        </p:nvSpPr>
        <p:spPr>
          <a:xfrm>
            <a:off x="7200330" y="3226526"/>
            <a:ext cx="587829" cy="40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B95ED2-301D-9744-9027-9322201EBB80}"/>
              </a:ext>
            </a:extLst>
          </p:cNvPr>
          <p:cNvSpPr txBox="1"/>
          <p:nvPr/>
        </p:nvSpPr>
        <p:spPr>
          <a:xfrm>
            <a:off x="1941170" y="3167390"/>
            <a:ext cx="1750996" cy="523220"/>
          </a:xfrm>
          <a:prstGeom prst="rect">
            <a:avLst/>
          </a:prstGeom>
          <a:noFill/>
        </p:spPr>
        <p:txBody>
          <a:bodyPr wrap="square" rtlCol="0">
            <a:spAutoFit/>
          </a:bodyPr>
          <a:lstStyle/>
          <a:p>
            <a:r>
              <a:rPr lang="en-US" sz="2800" dirty="0"/>
              <a:t>Molecule</a:t>
            </a:r>
          </a:p>
        </p:txBody>
      </p:sp>
      <p:sp>
        <p:nvSpPr>
          <p:cNvPr id="10" name="TextBox 9">
            <a:extLst>
              <a:ext uri="{FF2B5EF4-FFF2-40B4-BE49-F238E27FC236}">
                <a16:creationId xmlns:a16="http://schemas.microsoft.com/office/drawing/2014/main" id="{25CF31E7-ED67-5F48-87A8-50CC54E6778E}"/>
              </a:ext>
            </a:extLst>
          </p:cNvPr>
          <p:cNvSpPr txBox="1"/>
          <p:nvPr/>
        </p:nvSpPr>
        <p:spPr>
          <a:xfrm>
            <a:off x="8062751" y="3167390"/>
            <a:ext cx="1750996" cy="523220"/>
          </a:xfrm>
          <a:prstGeom prst="rect">
            <a:avLst/>
          </a:prstGeom>
          <a:noFill/>
        </p:spPr>
        <p:txBody>
          <a:bodyPr wrap="square" rtlCol="0">
            <a:spAutoFit/>
          </a:bodyPr>
          <a:lstStyle/>
          <a:p>
            <a:r>
              <a:rPr lang="en-US" sz="2800" dirty="0"/>
              <a:t>Molecule</a:t>
            </a:r>
          </a:p>
        </p:txBody>
      </p:sp>
    </p:spTree>
    <p:extLst>
      <p:ext uri="{BB962C8B-B14F-4D97-AF65-F5344CB8AC3E}">
        <p14:creationId xmlns:p14="http://schemas.microsoft.com/office/powerpoint/2010/main" val="129246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78222-0C55-7A46-8F36-C16EFC6B15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FCD8FC-77C2-504F-9404-31E7CBAB9071}"/>
              </a:ext>
            </a:extLst>
          </p:cNvPr>
          <p:cNvPicPr>
            <a:picLocks noChangeAspect="1"/>
          </p:cNvPicPr>
          <p:nvPr/>
        </p:nvPicPr>
        <p:blipFill>
          <a:blip r:embed="rId2"/>
          <a:stretch>
            <a:fillRect/>
          </a:stretch>
        </p:blipFill>
        <p:spPr>
          <a:xfrm>
            <a:off x="1273087" y="357315"/>
            <a:ext cx="9645826" cy="5819648"/>
          </a:xfrm>
          <a:prstGeom prst="rect">
            <a:avLst/>
          </a:prstGeom>
        </p:spPr>
      </p:pic>
    </p:spTree>
    <p:extLst>
      <p:ext uri="{BB962C8B-B14F-4D97-AF65-F5344CB8AC3E}">
        <p14:creationId xmlns:p14="http://schemas.microsoft.com/office/powerpoint/2010/main" val="3266369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A604-2F8C-B341-B989-502622A72D6B}"/>
              </a:ext>
            </a:extLst>
          </p:cNvPr>
          <p:cNvSpPr>
            <a:spLocks noGrp="1"/>
          </p:cNvSpPr>
          <p:nvPr>
            <p:ph type="title"/>
          </p:nvPr>
        </p:nvSpPr>
        <p:spPr/>
        <p:txBody>
          <a:bodyPr/>
          <a:lstStyle/>
          <a:p>
            <a:r>
              <a:rPr lang="en-US"/>
              <a:t>Machine Learning in a Nutshell</a:t>
            </a:r>
          </a:p>
        </p:txBody>
      </p:sp>
      <p:sp>
        <p:nvSpPr>
          <p:cNvPr id="7" name="Text Placeholder 6">
            <a:extLst>
              <a:ext uri="{FF2B5EF4-FFF2-40B4-BE49-F238E27FC236}">
                <a16:creationId xmlns:a16="http://schemas.microsoft.com/office/drawing/2014/main" id="{8DCB0124-7EF9-E04C-B39E-420B66B25F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411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A604-2F8C-B341-B989-502622A72D6B}"/>
              </a:ext>
            </a:extLst>
          </p:cNvPr>
          <p:cNvSpPr>
            <a:spLocks noGrp="1"/>
          </p:cNvSpPr>
          <p:nvPr>
            <p:ph type="title"/>
          </p:nvPr>
        </p:nvSpPr>
        <p:spPr/>
        <p:txBody>
          <a:bodyPr/>
          <a:lstStyle/>
          <a:p>
            <a:r>
              <a:rPr lang="en-US"/>
              <a:t>Is this a cat or a dog? </a:t>
            </a:r>
          </a:p>
        </p:txBody>
      </p:sp>
      <p:pic>
        <p:nvPicPr>
          <p:cNvPr id="5" name="Content Placeholder 4" descr="A picture containing indoor, wall, mammal, animal&#10;&#10;Description automatically generated">
            <a:extLst>
              <a:ext uri="{FF2B5EF4-FFF2-40B4-BE49-F238E27FC236}">
                <a16:creationId xmlns:a16="http://schemas.microsoft.com/office/drawing/2014/main" id="{F548A6A2-4B4B-3C45-8A11-BDC132D4E8EE}"/>
              </a:ext>
            </a:extLst>
          </p:cNvPr>
          <p:cNvPicPr>
            <a:picLocks noGrp="1" noChangeAspect="1"/>
          </p:cNvPicPr>
          <p:nvPr>
            <p:ph idx="1"/>
          </p:nvPr>
        </p:nvPicPr>
        <p:blipFill>
          <a:blip r:embed="rId2"/>
          <a:stretch>
            <a:fillRect/>
          </a:stretch>
        </p:blipFill>
        <p:spPr>
          <a:xfrm>
            <a:off x="975841" y="1690688"/>
            <a:ext cx="3378227" cy="4515794"/>
          </a:xfrm>
        </p:spPr>
      </p:pic>
      <p:pic>
        <p:nvPicPr>
          <p:cNvPr id="4" name="Picture 3" descr="A large brown dog lying on a rug&#10;&#10;Description automatically generated">
            <a:extLst>
              <a:ext uri="{FF2B5EF4-FFF2-40B4-BE49-F238E27FC236}">
                <a16:creationId xmlns:a16="http://schemas.microsoft.com/office/drawing/2014/main" id="{AFC8F0AB-B2D5-5E4E-B19E-6D662CD8428B}"/>
              </a:ext>
            </a:extLst>
          </p:cNvPr>
          <p:cNvPicPr>
            <a:picLocks noChangeAspect="1"/>
          </p:cNvPicPr>
          <p:nvPr/>
        </p:nvPicPr>
        <p:blipFill>
          <a:blip r:embed="rId3"/>
          <a:stretch>
            <a:fillRect/>
          </a:stretch>
        </p:blipFill>
        <p:spPr>
          <a:xfrm>
            <a:off x="5318898" y="1690688"/>
            <a:ext cx="5826831" cy="4515794"/>
          </a:xfrm>
          <a:prstGeom prst="rect">
            <a:avLst/>
          </a:prstGeom>
        </p:spPr>
      </p:pic>
    </p:spTree>
    <p:extLst>
      <p:ext uri="{BB962C8B-B14F-4D97-AF65-F5344CB8AC3E}">
        <p14:creationId xmlns:p14="http://schemas.microsoft.com/office/powerpoint/2010/main" val="36417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F762-FC15-5A4B-A67A-D6D62B1DA22D}"/>
              </a:ext>
            </a:extLst>
          </p:cNvPr>
          <p:cNvSpPr>
            <a:spLocks noGrp="1"/>
          </p:cNvSpPr>
          <p:nvPr>
            <p:ph type="title"/>
          </p:nvPr>
        </p:nvSpPr>
        <p:spPr/>
        <p:txBody>
          <a:bodyPr/>
          <a:lstStyle/>
          <a:p>
            <a:r>
              <a:rPr lang="en-US"/>
              <a:t>Cat or Dog?</a:t>
            </a:r>
          </a:p>
        </p:txBody>
      </p:sp>
      <p:pic>
        <p:nvPicPr>
          <p:cNvPr id="6" name="Content Placeholder 5" descr="A picture containing toy, LEGO&#10;&#10;Description automatically generated">
            <a:extLst>
              <a:ext uri="{FF2B5EF4-FFF2-40B4-BE49-F238E27FC236}">
                <a16:creationId xmlns:a16="http://schemas.microsoft.com/office/drawing/2014/main" id="{C66174A8-328F-0047-B47D-E4D05161FB2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440742" y="1506934"/>
            <a:ext cx="1310515" cy="1561880"/>
          </a:xfrm>
        </p:spPr>
      </p:pic>
      <p:sp>
        <p:nvSpPr>
          <p:cNvPr id="4" name="Rectangle 3">
            <a:extLst>
              <a:ext uri="{FF2B5EF4-FFF2-40B4-BE49-F238E27FC236}">
                <a16:creationId xmlns:a16="http://schemas.microsoft.com/office/drawing/2014/main" id="{7142E6BF-604C-784F-982D-614F6A0EFD4F}"/>
              </a:ext>
            </a:extLst>
          </p:cNvPr>
          <p:cNvSpPr/>
          <p:nvPr/>
        </p:nvSpPr>
        <p:spPr>
          <a:xfrm>
            <a:off x="5098869" y="3873551"/>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Software </a:t>
            </a:r>
          </a:p>
          <a:p>
            <a:pPr algn="ctr"/>
            <a:r>
              <a:rPr lang="en-US" sz="2400"/>
              <a:t>Program</a:t>
            </a:r>
          </a:p>
        </p:txBody>
      </p:sp>
      <p:sp>
        <p:nvSpPr>
          <p:cNvPr id="7" name="Down Arrow 6">
            <a:extLst>
              <a:ext uri="{FF2B5EF4-FFF2-40B4-BE49-F238E27FC236}">
                <a16:creationId xmlns:a16="http://schemas.microsoft.com/office/drawing/2014/main" id="{D6C1A8AB-00C7-014C-B7C8-DB3DCFEE02ED}"/>
              </a:ext>
            </a:extLst>
          </p:cNvPr>
          <p:cNvSpPr/>
          <p:nvPr/>
        </p:nvSpPr>
        <p:spPr>
          <a:xfrm>
            <a:off x="5906814" y="3182148"/>
            <a:ext cx="378373" cy="5780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picture containing indoor, wall, mammal, animal&#10;&#10;Description automatically generated">
            <a:extLst>
              <a:ext uri="{FF2B5EF4-FFF2-40B4-BE49-F238E27FC236}">
                <a16:creationId xmlns:a16="http://schemas.microsoft.com/office/drawing/2014/main" id="{88675604-1039-934A-8281-171D799C48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6257" y="3197914"/>
            <a:ext cx="2240325" cy="2994721"/>
          </a:xfrm>
          <a:prstGeom prst="rect">
            <a:avLst/>
          </a:prstGeom>
        </p:spPr>
      </p:pic>
      <p:sp>
        <p:nvSpPr>
          <p:cNvPr id="9" name="Right Arrow 8">
            <a:extLst>
              <a:ext uri="{FF2B5EF4-FFF2-40B4-BE49-F238E27FC236}">
                <a16:creationId xmlns:a16="http://schemas.microsoft.com/office/drawing/2014/main" id="{B5F639F4-5E4A-E944-B547-3766B40530C1}"/>
              </a:ext>
            </a:extLst>
          </p:cNvPr>
          <p:cNvSpPr/>
          <p:nvPr/>
        </p:nvSpPr>
        <p:spPr>
          <a:xfrm>
            <a:off x="4036649" y="4474556"/>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FD873DF-4A4D-7E4C-9F29-BF04EAE185FE}"/>
              </a:ext>
            </a:extLst>
          </p:cNvPr>
          <p:cNvSpPr/>
          <p:nvPr/>
        </p:nvSpPr>
        <p:spPr>
          <a:xfrm>
            <a:off x="7661369" y="4474555"/>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3E3FF5-5263-5B44-A31C-67A893697136}"/>
              </a:ext>
            </a:extLst>
          </p:cNvPr>
          <p:cNvSpPr txBox="1"/>
          <p:nvPr/>
        </p:nvSpPr>
        <p:spPr>
          <a:xfrm>
            <a:off x="8723588" y="4454325"/>
            <a:ext cx="662153" cy="523220"/>
          </a:xfrm>
          <a:prstGeom prst="rect">
            <a:avLst/>
          </a:prstGeom>
          <a:noFill/>
        </p:spPr>
        <p:txBody>
          <a:bodyPr wrap="square" rtlCol="0">
            <a:spAutoFit/>
          </a:bodyPr>
          <a:lstStyle/>
          <a:p>
            <a:r>
              <a:rPr lang="en-US" sz="2800"/>
              <a:t>Cat</a:t>
            </a:r>
          </a:p>
        </p:txBody>
      </p:sp>
      <p:sp>
        <p:nvSpPr>
          <p:cNvPr id="3" name="TextBox 2">
            <a:extLst>
              <a:ext uri="{FF2B5EF4-FFF2-40B4-BE49-F238E27FC236}">
                <a16:creationId xmlns:a16="http://schemas.microsoft.com/office/drawing/2014/main" id="{9C880968-9D9C-F344-AB4A-D15AA71AA457}"/>
              </a:ext>
            </a:extLst>
          </p:cNvPr>
          <p:cNvSpPr txBox="1"/>
          <p:nvPr/>
        </p:nvSpPr>
        <p:spPr>
          <a:xfrm>
            <a:off x="1396257" y="1918542"/>
            <a:ext cx="1762534" cy="461665"/>
          </a:xfrm>
          <a:prstGeom prst="rect">
            <a:avLst/>
          </a:prstGeom>
          <a:noFill/>
        </p:spPr>
        <p:txBody>
          <a:bodyPr wrap="none" rtlCol="0">
            <a:spAutoFit/>
          </a:bodyPr>
          <a:lstStyle/>
          <a:p>
            <a:r>
              <a:rPr lang="en-US" sz="2400"/>
              <a:t>Software 1.0</a:t>
            </a:r>
          </a:p>
        </p:txBody>
      </p:sp>
    </p:spTree>
    <p:extLst>
      <p:ext uri="{BB962C8B-B14F-4D97-AF65-F5344CB8AC3E}">
        <p14:creationId xmlns:p14="http://schemas.microsoft.com/office/powerpoint/2010/main" val="2066876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F762-FC15-5A4B-A67A-D6D62B1DA22D}"/>
              </a:ext>
            </a:extLst>
          </p:cNvPr>
          <p:cNvSpPr>
            <a:spLocks noGrp="1"/>
          </p:cNvSpPr>
          <p:nvPr>
            <p:ph type="title"/>
          </p:nvPr>
        </p:nvSpPr>
        <p:spPr/>
        <p:txBody>
          <a:bodyPr/>
          <a:lstStyle/>
          <a:p>
            <a:r>
              <a:rPr lang="en-US"/>
              <a:t>Cat or Dog?</a:t>
            </a:r>
          </a:p>
        </p:txBody>
      </p:sp>
      <p:sp>
        <p:nvSpPr>
          <p:cNvPr id="4" name="Rectangle 3">
            <a:extLst>
              <a:ext uri="{FF2B5EF4-FFF2-40B4-BE49-F238E27FC236}">
                <a16:creationId xmlns:a16="http://schemas.microsoft.com/office/drawing/2014/main" id="{7142E6BF-604C-784F-982D-614F6A0EFD4F}"/>
              </a:ext>
            </a:extLst>
          </p:cNvPr>
          <p:cNvSpPr/>
          <p:nvPr/>
        </p:nvSpPr>
        <p:spPr>
          <a:xfrm>
            <a:off x="5014784" y="3259598"/>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B5F639F4-5E4A-E944-B547-3766B40530C1}"/>
              </a:ext>
            </a:extLst>
          </p:cNvPr>
          <p:cNvSpPr/>
          <p:nvPr/>
        </p:nvSpPr>
        <p:spPr>
          <a:xfrm>
            <a:off x="3952564" y="3860603"/>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FD873DF-4A4D-7E4C-9F29-BF04EAE185FE}"/>
              </a:ext>
            </a:extLst>
          </p:cNvPr>
          <p:cNvSpPr/>
          <p:nvPr/>
        </p:nvSpPr>
        <p:spPr>
          <a:xfrm>
            <a:off x="7577284" y="3860602"/>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3E3FF5-5263-5B44-A31C-67A893697136}"/>
              </a:ext>
            </a:extLst>
          </p:cNvPr>
          <p:cNvSpPr txBox="1"/>
          <p:nvPr/>
        </p:nvSpPr>
        <p:spPr>
          <a:xfrm>
            <a:off x="3177322" y="2915461"/>
            <a:ext cx="662153" cy="523220"/>
          </a:xfrm>
          <a:prstGeom prst="rect">
            <a:avLst/>
          </a:prstGeom>
          <a:noFill/>
        </p:spPr>
        <p:txBody>
          <a:bodyPr wrap="square" rtlCol="0">
            <a:spAutoFit/>
          </a:bodyPr>
          <a:lstStyle/>
          <a:p>
            <a:r>
              <a:rPr lang="en-US" sz="2800" dirty="0"/>
              <a:t>Cat</a:t>
            </a:r>
          </a:p>
        </p:txBody>
      </p:sp>
      <p:pic>
        <p:nvPicPr>
          <p:cNvPr id="12" name="Content Placeholder 4" descr="A picture containing indoor, wall, mammal, animal&#10;&#10;Description automatically generated">
            <a:extLst>
              <a:ext uri="{FF2B5EF4-FFF2-40B4-BE49-F238E27FC236}">
                <a16:creationId xmlns:a16="http://schemas.microsoft.com/office/drawing/2014/main" id="{1DF962FD-CD15-4E4F-9442-5ABC485FF5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5065" y="2160922"/>
            <a:ext cx="1662257" cy="2221997"/>
          </a:xfrm>
          <a:prstGeom prst="rect">
            <a:avLst/>
          </a:prstGeom>
        </p:spPr>
      </p:pic>
      <p:pic>
        <p:nvPicPr>
          <p:cNvPr id="13" name="Picture 12" descr="A large brown dog lying on a rug&#10;&#10;Description automatically generated">
            <a:extLst>
              <a:ext uri="{FF2B5EF4-FFF2-40B4-BE49-F238E27FC236}">
                <a16:creationId xmlns:a16="http://schemas.microsoft.com/office/drawing/2014/main" id="{A9D1342E-23CC-9541-AB34-6B5030F2D5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742" y="4604958"/>
            <a:ext cx="2120580" cy="1643450"/>
          </a:xfrm>
          <a:prstGeom prst="rect">
            <a:avLst/>
          </a:prstGeom>
        </p:spPr>
      </p:pic>
      <p:sp>
        <p:nvSpPr>
          <p:cNvPr id="14" name="TextBox 13">
            <a:extLst>
              <a:ext uri="{FF2B5EF4-FFF2-40B4-BE49-F238E27FC236}">
                <a16:creationId xmlns:a16="http://schemas.microsoft.com/office/drawing/2014/main" id="{E4C92443-96C3-604C-9E23-238D8AFF0AF8}"/>
              </a:ext>
            </a:extLst>
          </p:cNvPr>
          <p:cNvSpPr txBox="1"/>
          <p:nvPr/>
        </p:nvSpPr>
        <p:spPr>
          <a:xfrm>
            <a:off x="3290411" y="5165073"/>
            <a:ext cx="976789" cy="523220"/>
          </a:xfrm>
          <a:prstGeom prst="rect">
            <a:avLst/>
          </a:prstGeom>
          <a:noFill/>
        </p:spPr>
        <p:txBody>
          <a:bodyPr wrap="square" rtlCol="0">
            <a:spAutoFit/>
          </a:bodyPr>
          <a:lstStyle/>
          <a:p>
            <a:r>
              <a:rPr lang="en-US" sz="2800"/>
              <a:t>Dog</a:t>
            </a:r>
          </a:p>
        </p:txBody>
      </p:sp>
      <p:sp>
        <p:nvSpPr>
          <p:cNvPr id="15" name="TextBox 14">
            <a:extLst>
              <a:ext uri="{FF2B5EF4-FFF2-40B4-BE49-F238E27FC236}">
                <a16:creationId xmlns:a16="http://schemas.microsoft.com/office/drawing/2014/main" id="{5E427E8E-EA44-5540-A14D-0669C6ACA7AA}"/>
              </a:ext>
            </a:extLst>
          </p:cNvPr>
          <p:cNvSpPr txBox="1"/>
          <p:nvPr/>
        </p:nvSpPr>
        <p:spPr>
          <a:xfrm>
            <a:off x="5214733" y="1343777"/>
            <a:ext cx="1762534" cy="461665"/>
          </a:xfrm>
          <a:prstGeom prst="rect">
            <a:avLst/>
          </a:prstGeom>
          <a:noFill/>
        </p:spPr>
        <p:txBody>
          <a:bodyPr wrap="none" rtlCol="0">
            <a:spAutoFit/>
          </a:bodyPr>
          <a:lstStyle/>
          <a:p>
            <a:r>
              <a:rPr lang="en-US" sz="2400"/>
              <a:t>Software 2.0</a:t>
            </a:r>
          </a:p>
        </p:txBody>
      </p:sp>
      <p:sp>
        <p:nvSpPr>
          <p:cNvPr id="16" name="TextBox 15">
            <a:extLst>
              <a:ext uri="{FF2B5EF4-FFF2-40B4-BE49-F238E27FC236}">
                <a16:creationId xmlns:a16="http://schemas.microsoft.com/office/drawing/2014/main" id="{821D606F-0E57-DD46-A7C3-3182CAF61D1A}"/>
              </a:ext>
            </a:extLst>
          </p:cNvPr>
          <p:cNvSpPr txBox="1"/>
          <p:nvPr/>
        </p:nvSpPr>
        <p:spPr>
          <a:xfrm>
            <a:off x="8639505" y="3819709"/>
            <a:ext cx="1524774" cy="523220"/>
          </a:xfrm>
          <a:prstGeom prst="rect">
            <a:avLst/>
          </a:prstGeom>
          <a:noFill/>
        </p:spPr>
        <p:txBody>
          <a:bodyPr wrap="square" rtlCol="0">
            <a:spAutoFit/>
          </a:bodyPr>
          <a:lstStyle/>
          <a:p>
            <a:r>
              <a:rPr lang="en-US" sz="2800" dirty="0"/>
              <a:t>Cat/Dog</a:t>
            </a:r>
          </a:p>
        </p:txBody>
      </p:sp>
    </p:spTree>
    <p:extLst>
      <p:ext uri="{BB962C8B-B14F-4D97-AF65-F5344CB8AC3E}">
        <p14:creationId xmlns:p14="http://schemas.microsoft.com/office/powerpoint/2010/main" val="15860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F762-FC15-5A4B-A67A-D6D62B1DA22D}"/>
              </a:ext>
            </a:extLst>
          </p:cNvPr>
          <p:cNvSpPr>
            <a:spLocks noGrp="1"/>
          </p:cNvSpPr>
          <p:nvPr>
            <p:ph type="title"/>
          </p:nvPr>
        </p:nvSpPr>
        <p:spPr/>
        <p:txBody>
          <a:bodyPr/>
          <a:lstStyle/>
          <a:p>
            <a:r>
              <a:rPr lang="en-US"/>
              <a:t>Cat or Dog?</a:t>
            </a:r>
          </a:p>
        </p:txBody>
      </p:sp>
      <p:sp>
        <p:nvSpPr>
          <p:cNvPr id="4" name="Rectangle 3">
            <a:extLst>
              <a:ext uri="{FF2B5EF4-FFF2-40B4-BE49-F238E27FC236}">
                <a16:creationId xmlns:a16="http://schemas.microsoft.com/office/drawing/2014/main" id="{7142E6BF-604C-784F-982D-614F6A0EFD4F}"/>
              </a:ext>
            </a:extLst>
          </p:cNvPr>
          <p:cNvSpPr/>
          <p:nvPr/>
        </p:nvSpPr>
        <p:spPr>
          <a:xfrm>
            <a:off x="5720178" y="3156055"/>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B5F639F4-5E4A-E944-B547-3766B40530C1}"/>
              </a:ext>
            </a:extLst>
          </p:cNvPr>
          <p:cNvSpPr/>
          <p:nvPr/>
        </p:nvSpPr>
        <p:spPr>
          <a:xfrm>
            <a:off x="4657958" y="3757060"/>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FD873DF-4A4D-7E4C-9F29-BF04EAE185FE}"/>
              </a:ext>
            </a:extLst>
          </p:cNvPr>
          <p:cNvSpPr/>
          <p:nvPr/>
        </p:nvSpPr>
        <p:spPr>
          <a:xfrm>
            <a:off x="8282678" y="3757059"/>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that is looking at the camera&#10;&#10;Description automatically generated">
            <a:extLst>
              <a:ext uri="{FF2B5EF4-FFF2-40B4-BE49-F238E27FC236}">
                <a16:creationId xmlns:a16="http://schemas.microsoft.com/office/drawing/2014/main" id="{299E8D35-CB30-D14A-8D7A-748DBFA1739A}"/>
              </a:ext>
            </a:extLst>
          </p:cNvPr>
          <p:cNvPicPr>
            <a:picLocks noChangeAspect="1"/>
          </p:cNvPicPr>
          <p:nvPr/>
        </p:nvPicPr>
        <p:blipFill>
          <a:blip r:embed="rId2"/>
          <a:stretch>
            <a:fillRect/>
          </a:stretch>
        </p:blipFill>
        <p:spPr>
          <a:xfrm>
            <a:off x="1409924" y="2961776"/>
            <a:ext cx="3048000" cy="2032000"/>
          </a:xfrm>
          <a:prstGeom prst="rect">
            <a:avLst/>
          </a:prstGeom>
        </p:spPr>
      </p:pic>
      <p:sp>
        <p:nvSpPr>
          <p:cNvPr id="16" name="TextBox 15">
            <a:extLst>
              <a:ext uri="{FF2B5EF4-FFF2-40B4-BE49-F238E27FC236}">
                <a16:creationId xmlns:a16="http://schemas.microsoft.com/office/drawing/2014/main" id="{B735F48A-8AB3-DB41-B8BE-391F80596142}"/>
              </a:ext>
            </a:extLst>
          </p:cNvPr>
          <p:cNvSpPr txBox="1"/>
          <p:nvPr/>
        </p:nvSpPr>
        <p:spPr>
          <a:xfrm>
            <a:off x="9344898" y="3716166"/>
            <a:ext cx="662153" cy="523220"/>
          </a:xfrm>
          <a:prstGeom prst="rect">
            <a:avLst/>
          </a:prstGeom>
          <a:noFill/>
        </p:spPr>
        <p:txBody>
          <a:bodyPr wrap="square" rtlCol="0">
            <a:spAutoFit/>
          </a:bodyPr>
          <a:lstStyle/>
          <a:p>
            <a:r>
              <a:rPr lang="en-US" sz="2800"/>
              <a:t>Cat</a:t>
            </a:r>
          </a:p>
        </p:txBody>
      </p:sp>
    </p:spTree>
    <p:extLst>
      <p:ext uri="{BB962C8B-B14F-4D97-AF65-F5344CB8AC3E}">
        <p14:creationId xmlns:p14="http://schemas.microsoft.com/office/powerpoint/2010/main" val="43156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A875-C986-D640-BA10-40F3EE74BF69}"/>
              </a:ext>
            </a:extLst>
          </p:cNvPr>
          <p:cNvSpPr>
            <a:spLocks noGrp="1"/>
          </p:cNvSpPr>
          <p:nvPr>
            <p:ph type="title"/>
          </p:nvPr>
        </p:nvSpPr>
        <p:spPr>
          <a:xfrm>
            <a:off x="838200" y="-3437"/>
            <a:ext cx="10515600" cy="1325563"/>
          </a:xfrm>
        </p:spPr>
        <p:txBody>
          <a:bodyPr/>
          <a:lstStyle/>
          <a:p>
            <a:r>
              <a:rPr lang="en-US"/>
              <a:t>Digital Scribe</a:t>
            </a:r>
          </a:p>
        </p:txBody>
      </p:sp>
      <p:pic>
        <p:nvPicPr>
          <p:cNvPr id="4" name="Picture 3">
            <a:extLst>
              <a:ext uri="{FF2B5EF4-FFF2-40B4-BE49-F238E27FC236}">
                <a16:creationId xmlns:a16="http://schemas.microsoft.com/office/drawing/2014/main" id="{95305771-284C-4C41-96E5-D9A40CFE40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6584" y="2271447"/>
            <a:ext cx="2891750" cy="1479079"/>
          </a:xfrm>
          <a:prstGeom prst="rect">
            <a:avLst/>
          </a:prstGeom>
        </p:spPr>
      </p:pic>
      <p:sp>
        <p:nvSpPr>
          <p:cNvPr id="6" name="Rounded Rectangle 5">
            <a:extLst>
              <a:ext uri="{FF2B5EF4-FFF2-40B4-BE49-F238E27FC236}">
                <a16:creationId xmlns:a16="http://schemas.microsoft.com/office/drawing/2014/main" id="{31BEAE5C-A26F-4642-B989-16FD152A1909}"/>
              </a:ext>
            </a:extLst>
          </p:cNvPr>
          <p:cNvSpPr/>
          <p:nvPr/>
        </p:nvSpPr>
        <p:spPr>
          <a:xfrm>
            <a:off x="9107960" y="2597038"/>
            <a:ext cx="1494091" cy="1099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Patient Notes</a:t>
            </a:r>
          </a:p>
        </p:txBody>
      </p:sp>
      <p:sp>
        <p:nvSpPr>
          <p:cNvPr id="9" name="Down Arrow 8">
            <a:extLst>
              <a:ext uri="{FF2B5EF4-FFF2-40B4-BE49-F238E27FC236}">
                <a16:creationId xmlns:a16="http://schemas.microsoft.com/office/drawing/2014/main" id="{E98923CF-7179-1D41-8221-77C30CCE4B0E}"/>
              </a:ext>
            </a:extLst>
          </p:cNvPr>
          <p:cNvSpPr/>
          <p:nvPr/>
        </p:nvSpPr>
        <p:spPr>
          <a:xfrm rot="16200000">
            <a:off x="4614639" y="2921399"/>
            <a:ext cx="345989" cy="525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38DB9E5-7E6D-2D4B-84DB-430A8DB4DE05}"/>
              </a:ext>
            </a:extLst>
          </p:cNvPr>
          <p:cNvSpPr/>
          <p:nvPr/>
        </p:nvSpPr>
        <p:spPr>
          <a:xfrm>
            <a:off x="5506933" y="2325190"/>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Digital Scribe</a:t>
            </a:r>
          </a:p>
        </p:txBody>
      </p:sp>
      <p:sp>
        <p:nvSpPr>
          <p:cNvPr id="18" name="Down Arrow 17">
            <a:extLst>
              <a:ext uri="{FF2B5EF4-FFF2-40B4-BE49-F238E27FC236}">
                <a16:creationId xmlns:a16="http://schemas.microsoft.com/office/drawing/2014/main" id="{C569355F-B38A-9542-9B43-16862DDAD042}"/>
              </a:ext>
            </a:extLst>
          </p:cNvPr>
          <p:cNvSpPr/>
          <p:nvPr/>
        </p:nvSpPr>
        <p:spPr>
          <a:xfrm rot="16200000">
            <a:off x="8215668" y="2917864"/>
            <a:ext cx="345989" cy="525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8E3C1B-347A-C240-80E5-AA86620E02B1}"/>
              </a:ext>
            </a:extLst>
          </p:cNvPr>
          <p:cNvSpPr txBox="1"/>
          <p:nvPr/>
        </p:nvSpPr>
        <p:spPr>
          <a:xfrm>
            <a:off x="5083718" y="4442007"/>
            <a:ext cx="3304944" cy="1429622"/>
          </a:xfrm>
          <a:prstGeom prst="rect">
            <a:avLst/>
          </a:prstGeom>
          <a:noFill/>
        </p:spPr>
        <p:txBody>
          <a:bodyPr wrap="none" rtlCol="0">
            <a:spAutoFit/>
          </a:bodyPr>
          <a:lstStyle/>
          <a:p>
            <a:pPr>
              <a:lnSpc>
                <a:spcPct val="150000"/>
              </a:lnSpc>
            </a:pPr>
            <a:r>
              <a:rPr lang="en-US" sz="2000"/>
              <a:t>Automatic speech recognition</a:t>
            </a:r>
          </a:p>
          <a:p>
            <a:pPr>
              <a:lnSpc>
                <a:spcPct val="150000"/>
              </a:lnSpc>
            </a:pPr>
            <a:r>
              <a:rPr lang="en-US" sz="2000"/>
              <a:t>Natural language processing</a:t>
            </a:r>
          </a:p>
          <a:p>
            <a:pPr>
              <a:lnSpc>
                <a:spcPct val="150000"/>
              </a:lnSpc>
            </a:pPr>
            <a:r>
              <a:rPr lang="en-US" sz="2000"/>
              <a:t>Automatic summarization</a:t>
            </a:r>
          </a:p>
        </p:txBody>
      </p:sp>
    </p:spTree>
    <p:extLst>
      <p:ext uri="{BB962C8B-B14F-4D97-AF65-F5344CB8AC3E}">
        <p14:creationId xmlns:p14="http://schemas.microsoft.com/office/powerpoint/2010/main" val="28307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F762-FC15-5A4B-A67A-D6D62B1DA22D}"/>
              </a:ext>
            </a:extLst>
          </p:cNvPr>
          <p:cNvSpPr>
            <a:spLocks noGrp="1"/>
          </p:cNvSpPr>
          <p:nvPr>
            <p:ph type="title"/>
          </p:nvPr>
        </p:nvSpPr>
        <p:spPr/>
        <p:txBody>
          <a:bodyPr/>
          <a:lstStyle/>
          <a:p>
            <a:r>
              <a:rPr lang="en-US"/>
              <a:t>Cat or Dog?</a:t>
            </a:r>
          </a:p>
        </p:txBody>
      </p:sp>
      <p:sp>
        <p:nvSpPr>
          <p:cNvPr id="4" name="Rectangle 3">
            <a:extLst>
              <a:ext uri="{FF2B5EF4-FFF2-40B4-BE49-F238E27FC236}">
                <a16:creationId xmlns:a16="http://schemas.microsoft.com/office/drawing/2014/main" id="{7142E6BF-604C-784F-982D-614F6A0EFD4F}"/>
              </a:ext>
            </a:extLst>
          </p:cNvPr>
          <p:cNvSpPr/>
          <p:nvPr/>
        </p:nvSpPr>
        <p:spPr>
          <a:xfrm>
            <a:off x="5720178" y="3156055"/>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B5F639F4-5E4A-E944-B547-3766B40530C1}"/>
              </a:ext>
            </a:extLst>
          </p:cNvPr>
          <p:cNvSpPr/>
          <p:nvPr/>
        </p:nvSpPr>
        <p:spPr>
          <a:xfrm>
            <a:off x="4657958" y="3757060"/>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FD873DF-4A4D-7E4C-9F29-BF04EAE185FE}"/>
              </a:ext>
            </a:extLst>
          </p:cNvPr>
          <p:cNvSpPr/>
          <p:nvPr/>
        </p:nvSpPr>
        <p:spPr>
          <a:xfrm>
            <a:off x="8282678" y="3757059"/>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735F48A-8AB3-DB41-B8BE-391F80596142}"/>
              </a:ext>
            </a:extLst>
          </p:cNvPr>
          <p:cNvSpPr txBox="1"/>
          <p:nvPr/>
        </p:nvSpPr>
        <p:spPr>
          <a:xfrm>
            <a:off x="9344898" y="3716166"/>
            <a:ext cx="857193" cy="523220"/>
          </a:xfrm>
          <a:prstGeom prst="rect">
            <a:avLst/>
          </a:prstGeom>
          <a:noFill/>
        </p:spPr>
        <p:txBody>
          <a:bodyPr wrap="square" rtlCol="0">
            <a:spAutoFit/>
          </a:bodyPr>
          <a:lstStyle/>
          <a:p>
            <a:r>
              <a:rPr lang="en-US" sz="2800"/>
              <a:t>Dog</a:t>
            </a:r>
          </a:p>
        </p:txBody>
      </p:sp>
      <p:pic>
        <p:nvPicPr>
          <p:cNvPr id="6" name="Picture 5" descr="A dog sitting in the grass&#10;&#10;Description automatically generated">
            <a:extLst>
              <a:ext uri="{FF2B5EF4-FFF2-40B4-BE49-F238E27FC236}">
                <a16:creationId xmlns:a16="http://schemas.microsoft.com/office/drawing/2014/main" id="{0E689A42-5CAE-1B4F-81A6-7F43DD4E9811}"/>
              </a:ext>
            </a:extLst>
          </p:cNvPr>
          <p:cNvPicPr>
            <a:picLocks noChangeAspect="1"/>
          </p:cNvPicPr>
          <p:nvPr/>
        </p:nvPicPr>
        <p:blipFill>
          <a:blip r:embed="rId2"/>
          <a:stretch>
            <a:fillRect/>
          </a:stretch>
        </p:blipFill>
        <p:spPr>
          <a:xfrm>
            <a:off x="1209890" y="2961776"/>
            <a:ext cx="3048000" cy="2032000"/>
          </a:xfrm>
          <a:prstGeom prst="rect">
            <a:avLst/>
          </a:prstGeom>
        </p:spPr>
      </p:pic>
    </p:spTree>
    <p:extLst>
      <p:ext uri="{BB962C8B-B14F-4D97-AF65-F5344CB8AC3E}">
        <p14:creationId xmlns:p14="http://schemas.microsoft.com/office/powerpoint/2010/main" val="164729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6EFB-63CA-744C-9AA4-F4A54B19D865}"/>
              </a:ext>
            </a:extLst>
          </p:cNvPr>
          <p:cNvSpPr>
            <a:spLocks noGrp="1"/>
          </p:cNvSpPr>
          <p:nvPr>
            <p:ph type="title"/>
          </p:nvPr>
        </p:nvSpPr>
        <p:spPr>
          <a:xfrm>
            <a:off x="838200" y="365125"/>
            <a:ext cx="5587314" cy="1325563"/>
          </a:xfrm>
        </p:spPr>
        <p:txBody>
          <a:bodyPr/>
          <a:lstStyle/>
          <a:p>
            <a:r>
              <a:rPr lang="en-US"/>
              <a:t>Recipe for Machine Learning</a:t>
            </a:r>
          </a:p>
        </p:txBody>
      </p:sp>
      <p:sp>
        <p:nvSpPr>
          <p:cNvPr id="3" name="Content Placeholder 2">
            <a:extLst>
              <a:ext uri="{FF2B5EF4-FFF2-40B4-BE49-F238E27FC236}">
                <a16:creationId xmlns:a16="http://schemas.microsoft.com/office/drawing/2014/main" id="{A8238219-FD3E-7346-9B16-B0256CD74CD3}"/>
              </a:ext>
            </a:extLst>
          </p:cNvPr>
          <p:cNvSpPr>
            <a:spLocks noGrp="1"/>
          </p:cNvSpPr>
          <p:nvPr>
            <p:ph idx="1"/>
          </p:nvPr>
        </p:nvSpPr>
        <p:spPr>
          <a:xfrm>
            <a:off x="838201" y="1825625"/>
            <a:ext cx="3707674" cy="4351338"/>
          </a:xfrm>
        </p:spPr>
        <p:txBody>
          <a:bodyPr/>
          <a:lstStyle/>
          <a:p>
            <a:pPr marL="514350" indent="-514350">
              <a:buFont typeface="+mj-lt"/>
              <a:buAutoNum type="arabicPeriod"/>
            </a:pPr>
            <a:r>
              <a:rPr lang="en-US"/>
              <a:t>Data</a:t>
            </a:r>
          </a:p>
          <a:p>
            <a:pPr marL="514350" indent="-514350">
              <a:buFont typeface="+mj-lt"/>
              <a:buAutoNum type="arabicPeriod"/>
            </a:pPr>
            <a:r>
              <a:rPr lang="en-US"/>
              <a:t>Labels</a:t>
            </a:r>
          </a:p>
          <a:p>
            <a:pPr marL="514350" indent="-514350">
              <a:buFont typeface="+mj-lt"/>
              <a:buAutoNum type="arabicPeriod"/>
            </a:pPr>
            <a:r>
              <a:rPr lang="en-US"/>
              <a:t>Model</a:t>
            </a:r>
          </a:p>
        </p:txBody>
      </p:sp>
      <p:sp>
        <p:nvSpPr>
          <p:cNvPr id="94" name="TextBox 93">
            <a:extLst>
              <a:ext uri="{FF2B5EF4-FFF2-40B4-BE49-F238E27FC236}">
                <a16:creationId xmlns:a16="http://schemas.microsoft.com/office/drawing/2014/main" id="{9B827213-1519-C140-AAAB-E47140925E16}"/>
              </a:ext>
            </a:extLst>
          </p:cNvPr>
          <p:cNvSpPr txBox="1"/>
          <p:nvPr/>
        </p:nvSpPr>
        <p:spPr>
          <a:xfrm>
            <a:off x="7351689" y="2466549"/>
            <a:ext cx="662153" cy="523220"/>
          </a:xfrm>
          <a:prstGeom prst="rect">
            <a:avLst/>
          </a:prstGeom>
          <a:noFill/>
        </p:spPr>
        <p:txBody>
          <a:bodyPr wrap="square" rtlCol="0">
            <a:spAutoFit/>
          </a:bodyPr>
          <a:lstStyle/>
          <a:p>
            <a:r>
              <a:rPr lang="en-US" sz="2800"/>
              <a:t>Cat</a:t>
            </a:r>
          </a:p>
        </p:txBody>
      </p:sp>
      <p:pic>
        <p:nvPicPr>
          <p:cNvPr id="96" name="Picture 95" descr="A large brown dog lying on a rug&#10;&#10;Description automatically generated">
            <a:extLst>
              <a:ext uri="{FF2B5EF4-FFF2-40B4-BE49-F238E27FC236}">
                <a16:creationId xmlns:a16="http://schemas.microsoft.com/office/drawing/2014/main" id="{5605CAA4-6DEA-C54D-97DC-0568EA5E47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2607" y="4173673"/>
            <a:ext cx="2120580" cy="1643450"/>
          </a:xfrm>
          <a:prstGeom prst="rect">
            <a:avLst/>
          </a:prstGeom>
        </p:spPr>
      </p:pic>
      <p:sp>
        <p:nvSpPr>
          <p:cNvPr id="97" name="TextBox 96">
            <a:extLst>
              <a:ext uri="{FF2B5EF4-FFF2-40B4-BE49-F238E27FC236}">
                <a16:creationId xmlns:a16="http://schemas.microsoft.com/office/drawing/2014/main" id="{59F4B80A-8E8C-A245-8831-ADBD8F71286D}"/>
              </a:ext>
            </a:extLst>
          </p:cNvPr>
          <p:cNvSpPr txBox="1"/>
          <p:nvPr/>
        </p:nvSpPr>
        <p:spPr>
          <a:xfrm>
            <a:off x="7351689" y="4733788"/>
            <a:ext cx="976789" cy="523220"/>
          </a:xfrm>
          <a:prstGeom prst="rect">
            <a:avLst/>
          </a:prstGeom>
          <a:noFill/>
        </p:spPr>
        <p:txBody>
          <a:bodyPr wrap="square" rtlCol="0">
            <a:spAutoFit/>
          </a:bodyPr>
          <a:lstStyle/>
          <a:p>
            <a:r>
              <a:rPr lang="en-US" sz="2800"/>
              <a:t>Dog</a:t>
            </a:r>
          </a:p>
        </p:txBody>
      </p:sp>
      <p:pic>
        <p:nvPicPr>
          <p:cNvPr id="98" name="Content Placeholder 4" descr="A picture containing indoor, wall, mammal, animal&#10;&#10;Description automatically generated">
            <a:extLst>
              <a:ext uri="{FF2B5EF4-FFF2-40B4-BE49-F238E27FC236}">
                <a16:creationId xmlns:a16="http://schemas.microsoft.com/office/drawing/2014/main" id="{02518C6A-8643-9D44-BC4A-6819F1D039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4871" y="1566162"/>
            <a:ext cx="1662257" cy="2221997"/>
          </a:xfrm>
          <a:prstGeom prst="rect">
            <a:avLst/>
          </a:prstGeom>
        </p:spPr>
      </p:pic>
      <p:sp>
        <p:nvSpPr>
          <p:cNvPr id="106" name="Rectangle 105">
            <a:extLst>
              <a:ext uri="{FF2B5EF4-FFF2-40B4-BE49-F238E27FC236}">
                <a16:creationId xmlns:a16="http://schemas.microsoft.com/office/drawing/2014/main" id="{E2D6648D-D6A6-1441-82F7-49E24DE07404}"/>
              </a:ext>
            </a:extLst>
          </p:cNvPr>
          <p:cNvSpPr/>
          <p:nvPr/>
        </p:nvSpPr>
        <p:spPr>
          <a:xfrm>
            <a:off x="9187426" y="2989769"/>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Logistic </a:t>
            </a:r>
          </a:p>
          <a:p>
            <a:pPr algn="ctr"/>
            <a:r>
              <a:rPr lang="en-US" sz="2400"/>
              <a:t>regression</a:t>
            </a:r>
          </a:p>
        </p:txBody>
      </p:sp>
      <p:sp>
        <p:nvSpPr>
          <p:cNvPr id="107" name="Rectangle 106">
            <a:extLst>
              <a:ext uri="{FF2B5EF4-FFF2-40B4-BE49-F238E27FC236}">
                <a16:creationId xmlns:a16="http://schemas.microsoft.com/office/drawing/2014/main" id="{492CCC8E-0160-8345-BB40-B9F733674111}"/>
              </a:ext>
            </a:extLst>
          </p:cNvPr>
          <p:cNvSpPr/>
          <p:nvPr/>
        </p:nvSpPr>
        <p:spPr>
          <a:xfrm>
            <a:off x="9183485" y="2989768"/>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Deep </a:t>
            </a:r>
          </a:p>
          <a:p>
            <a:pPr algn="ctr"/>
            <a:r>
              <a:rPr lang="en-US" sz="2400"/>
              <a:t>learning</a:t>
            </a:r>
          </a:p>
        </p:txBody>
      </p:sp>
    </p:spTree>
    <p:extLst>
      <p:ext uri="{BB962C8B-B14F-4D97-AF65-F5344CB8AC3E}">
        <p14:creationId xmlns:p14="http://schemas.microsoft.com/office/powerpoint/2010/main" val="19663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7" grpId="0"/>
      <p:bldP spid="106" grpId="0" animBg="1"/>
      <p:bldP spid="10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9D8C-0D2A-364F-A328-04A5A413B135}"/>
              </a:ext>
            </a:extLst>
          </p:cNvPr>
          <p:cNvSpPr>
            <a:spLocks noGrp="1"/>
          </p:cNvSpPr>
          <p:nvPr>
            <p:ph type="ctrTitle"/>
          </p:nvPr>
        </p:nvSpPr>
        <p:spPr/>
        <p:txBody>
          <a:bodyPr/>
          <a:lstStyle/>
          <a:p>
            <a:r>
              <a:rPr lang="en-US"/>
              <a:t>Machine Learning Heaven:</a:t>
            </a:r>
          </a:p>
        </p:txBody>
      </p:sp>
      <p:sp>
        <p:nvSpPr>
          <p:cNvPr id="3" name="Content Placeholder 2">
            <a:extLst>
              <a:ext uri="{FF2B5EF4-FFF2-40B4-BE49-F238E27FC236}">
                <a16:creationId xmlns:a16="http://schemas.microsoft.com/office/drawing/2014/main" id="{4D73FCAB-C90C-C944-BE62-0276B70B09FF}"/>
              </a:ext>
            </a:extLst>
          </p:cNvPr>
          <p:cNvSpPr>
            <a:spLocks noGrp="1"/>
          </p:cNvSpPr>
          <p:nvPr>
            <p:ph type="subTitle" idx="1"/>
          </p:nvPr>
        </p:nvSpPr>
        <p:spPr>
          <a:xfrm>
            <a:off x="1524000" y="4114800"/>
            <a:ext cx="9144000" cy="1143000"/>
          </a:xfrm>
        </p:spPr>
        <p:txBody>
          <a:bodyPr>
            <a:normAutofit/>
          </a:bodyPr>
          <a:lstStyle/>
          <a:p>
            <a:r>
              <a:rPr lang="en-US" sz="4000"/>
              <a:t>Large dataset with labels</a:t>
            </a:r>
          </a:p>
        </p:txBody>
      </p:sp>
    </p:spTree>
    <p:extLst>
      <p:ext uri="{BB962C8B-B14F-4D97-AF65-F5344CB8AC3E}">
        <p14:creationId xmlns:p14="http://schemas.microsoft.com/office/powerpoint/2010/main" val="4008573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52F7-226F-724C-ABF1-4AB632C7EB71}"/>
              </a:ext>
            </a:extLst>
          </p:cNvPr>
          <p:cNvSpPr>
            <a:spLocks noGrp="1"/>
          </p:cNvSpPr>
          <p:nvPr>
            <p:ph type="title"/>
          </p:nvPr>
        </p:nvSpPr>
        <p:spPr/>
        <p:txBody>
          <a:bodyPr/>
          <a:lstStyle/>
          <a:p>
            <a:r>
              <a:rPr lang="en-US"/>
              <a:t>The basics of a machine learning model</a:t>
            </a:r>
          </a:p>
        </p:txBody>
      </p:sp>
      <p:sp>
        <p:nvSpPr>
          <p:cNvPr id="3" name="Content Placeholder 2">
            <a:extLst>
              <a:ext uri="{FF2B5EF4-FFF2-40B4-BE49-F238E27FC236}">
                <a16:creationId xmlns:a16="http://schemas.microsoft.com/office/drawing/2014/main" id="{41A402C4-AAAC-604D-8F37-011206502F58}"/>
              </a:ext>
            </a:extLst>
          </p:cNvPr>
          <p:cNvSpPr>
            <a:spLocks noGrp="1"/>
          </p:cNvSpPr>
          <p:nvPr>
            <p:ph idx="1"/>
          </p:nvPr>
        </p:nvSpPr>
        <p:spPr>
          <a:xfrm>
            <a:off x="838200" y="1840002"/>
            <a:ext cx="10515600" cy="4351338"/>
          </a:xfrm>
        </p:spPr>
        <p:txBody>
          <a:bodyPr/>
          <a:lstStyle/>
          <a:p>
            <a:endParaRPr lang="en-US"/>
          </a:p>
          <a:p>
            <a:endParaRPr lang="en-US"/>
          </a:p>
        </p:txBody>
      </p:sp>
      <p:sp>
        <p:nvSpPr>
          <p:cNvPr id="8" name="Rectangle 7">
            <a:extLst>
              <a:ext uri="{FF2B5EF4-FFF2-40B4-BE49-F238E27FC236}">
                <a16:creationId xmlns:a16="http://schemas.microsoft.com/office/drawing/2014/main" id="{4106A53F-C036-7344-B902-734FE51CC6B1}"/>
              </a:ext>
            </a:extLst>
          </p:cNvPr>
          <p:cNvSpPr/>
          <p:nvPr/>
        </p:nvSpPr>
        <p:spPr>
          <a:xfrm>
            <a:off x="5014784" y="3179569"/>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18FC95AE-FE5B-1849-82F5-37434214D9F1}"/>
              </a:ext>
            </a:extLst>
          </p:cNvPr>
          <p:cNvSpPr/>
          <p:nvPr/>
        </p:nvSpPr>
        <p:spPr>
          <a:xfrm>
            <a:off x="3991753" y="3780575"/>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6461ED-9F02-8743-95F7-00ED181BAB99}"/>
              </a:ext>
            </a:extLst>
          </p:cNvPr>
          <p:cNvSpPr txBox="1"/>
          <p:nvPr/>
        </p:nvSpPr>
        <p:spPr>
          <a:xfrm>
            <a:off x="1304448" y="3055648"/>
            <a:ext cx="2724079" cy="1891287"/>
          </a:xfrm>
          <a:prstGeom prst="rect">
            <a:avLst/>
          </a:prstGeom>
          <a:noFill/>
        </p:spPr>
        <p:txBody>
          <a:bodyPr wrap="none" rtlCol="0">
            <a:spAutoFit/>
          </a:bodyPr>
          <a:lstStyle/>
          <a:p>
            <a:pPr algn="ctr">
              <a:lnSpc>
                <a:spcPct val="150000"/>
              </a:lnSpc>
            </a:pPr>
            <a:r>
              <a:rPr lang="en-US" sz="2000"/>
              <a:t>”features”</a:t>
            </a:r>
          </a:p>
          <a:p>
            <a:pPr algn="ctr">
              <a:lnSpc>
                <a:spcPct val="150000"/>
              </a:lnSpc>
            </a:pPr>
            <a:r>
              <a:rPr lang="en-US" sz="2000"/>
              <a:t>“attributes”</a:t>
            </a:r>
          </a:p>
          <a:p>
            <a:pPr algn="ctr">
              <a:lnSpc>
                <a:spcPct val="150000"/>
              </a:lnSpc>
            </a:pPr>
            <a:r>
              <a:rPr lang="en-US" sz="2000"/>
              <a:t>“covariates”</a:t>
            </a:r>
          </a:p>
          <a:p>
            <a:pPr algn="ctr">
              <a:lnSpc>
                <a:spcPct val="150000"/>
              </a:lnSpc>
            </a:pPr>
            <a:r>
              <a:rPr lang="en-US" sz="2000"/>
              <a:t>“independent variables”</a:t>
            </a:r>
          </a:p>
        </p:txBody>
      </p:sp>
      <p:sp>
        <p:nvSpPr>
          <p:cNvPr id="13" name="Right Arrow 12">
            <a:extLst>
              <a:ext uri="{FF2B5EF4-FFF2-40B4-BE49-F238E27FC236}">
                <a16:creationId xmlns:a16="http://schemas.microsoft.com/office/drawing/2014/main" id="{92B043DA-31FD-B94D-A764-B60253A5404A}"/>
              </a:ext>
            </a:extLst>
          </p:cNvPr>
          <p:cNvSpPr/>
          <p:nvPr/>
        </p:nvSpPr>
        <p:spPr>
          <a:xfrm>
            <a:off x="7572392" y="3780573"/>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11C00F-16A3-F44B-851C-A0636BCDD275}"/>
              </a:ext>
            </a:extLst>
          </p:cNvPr>
          <p:cNvSpPr txBox="1"/>
          <p:nvPr/>
        </p:nvSpPr>
        <p:spPr>
          <a:xfrm>
            <a:off x="8537353" y="3393396"/>
            <a:ext cx="2513638" cy="1429622"/>
          </a:xfrm>
          <a:prstGeom prst="rect">
            <a:avLst/>
          </a:prstGeom>
          <a:noFill/>
        </p:spPr>
        <p:txBody>
          <a:bodyPr wrap="none" rtlCol="0">
            <a:spAutoFit/>
          </a:bodyPr>
          <a:lstStyle/>
          <a:p>
            <a:pPr algn="ctr">
              <a:lnSpc>
                <a:spcPct val="150000"/>
              </a:lnSpc>
            </a:pPr>
            <a:r>
              <a:rPr lang="en-US" sz="2000"/>
              <a:t>“outcomes”</a:t>
            </a:r>
          </a:p>
          <a:p>
            <a:pPr algn="ctr">
              <a:lnSpc>
                <a:spcPct val="150000"/>
              </a:lnSpc>
            </a:pPr>
            <a:r>
              <a:rPr lang="en-US" sz="2000"/>
              <a:t>“targets”</a:t>
            </a:r>
          </a:p>
          <a:p>
            <a:pPr algn="ctr">
              <a:lnSpc>
                <a:spcPct val="150000"/>
              </a:lnSpc>
            </a:pPr>
            <a:r>
              <a:rPr lang="en-US" sz="2000"/>
              <a:t>“dependent variables”</a:t>
            </a:r>
          </a:p>
        </p:txBody>
      </p:sp>
    </p:spTree>
    <p:extLst>
      <p:ext uri="{BB962C8B-B14F-4D97-AF65-F5344CB8AC3E}">
        <p14:creationId xmlns:p14="http://schemas.microsoft.com/office/powerpoint/2010/main" val="367853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52F7-226F-724C-ABF1-4AB632C7EB71}"/>
              </a:ext>
            </a:extLst>
          </p:cNvPr>
          <p:cNvSpPr>
            <a:spLocks noGrp="1"/>
          </p:cNvSpPr>
          <p:nvPr>
            <p:ph type="title"/>
          </p:nvPr>
        </p:nvSpPr>
        <p:spPr/>
        <p:txBody>
          <a:bodyPr/>
          <a:lstStyle/>
          <a:p>
            <a:r>
              <a:rPr lang="en-US"/>
              <a:t>Regression: predicting a number</a:t>
            </a:r>
          </a:p>
        </p:txBody>
      </p:sp>
      <p:sp>
        <p:nvSpPr>
          <p:cNvPr id="8" name="Rectangle 7">
            <a:extLst>
              <a:ext uri="{FF2B5EF4-FFF2-40B4-BE49-F238E27FC236}">
                <a16:creationId xmlns:a16="http://schemas.microsoft.com/office/drawing/2014/main" id="{4106A53F-C036-7344-B902-734FE51CC6B1}"/>
              </a:ext>
            </a:extLst>
          </p:cNvPr>
          <p:cNvSpPr/>
          <p:nvPr/>
        </p:nvSpPr>
        <p:spPr>
          <a:xfrm>
            <a:off x="5027847" y="2225980"/>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18FC95AE-FE5B-1849-82F5-37434214D9F1}"/>
              </a:ext>
            </a:extLst>
          </p:cNvPr>
          <p:cNvSpPr/>
          <p:nvPr/>
        </p:nvSpPr>
        <p:spPr>
          <a:xfrm>
            <a:off x="4004816" y="2826986"/>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6461ED-9F02-8743-95F7-00ED181BAB99}"/>
              </a:ext>
            </a:extLst>
          </p:cNvPr>
          <p:cNvSpPr txBox="1"/>
          <p:nvPr/>
        </p:nvSpPr>
        <p:spPr>
          <a:xfrm>
            <a:off x="1317511" y="2102059"/>
            <a:ext cx="2724079" cy="1891287"/>
          </a:xfrm>
          <a:prstGeom prst="rect">
            <a:avLst/>
          </a:prstGeom>
          <a:noFill/>
        </p:spPr>
        <p:txBody>
          <a:bodyPr wrap="none" rtlCol="0">
            <a:spAutoFit/>
          </a:bodyPr>
          <a:lstStyle/>
          <a:p>
            <a:pPr algn="ctr">
              <a:lnSpc>
                <a:spcPct val="150000"/>
              </a:lnSpc>
            </a:pPr>
            <a:r>
              <a:rPr lang="en-US" sz="2000"/>
              <a:t>”features”</a:t>
            </a:r>
          </a:p>
          <a:p>
            <a:pPr algn="ctr">
              <a:lnSpc>
                <a:spcPct val="150000"/>
              </a:lnSpc>
            </a:pPr>
            <a:r>
              <a:rPr lang="en-US" sz="2000"/>
              <a:t>“attributes”</a:t>
            </a:r>
          </a:p>
          <a:p>
            <a:pPr algn="ctr">
              <a:lnSpc>
                <a:spcPct val="150000"/>
              </a:lnSpc>
            </a:pPr>
            <a:r>
              <a:rPr lang="en-US" sz="2000"/>
              <a:t>“covariates”</a:t>
            </a:r>
          </a:p>
          <a:p>
            <a:pPr algn="ctr">
              <a:lnSpc>
                <a:spcPct val="150000"/>
              </a:lnSpc>
            </a:pPr>
            <a:r>
              <a:rPr lang="en-US" sz="2000"/>
              <a:t>“independent variables”</a:t>
            </a:r>
          </a:p>
        </p:txBody>
      </p:sp>
      <p:sp>
        <p:nvSpPr>
          <p:cNvPr id="12" name="TextBox 11">
            <a:extLst>
              <a:ext uri="{FF2B5EF4-FFF2-40B4-BE49-F238E27FC236}">
                <a16:creationId xmlns:a16="http://schemas.microsoft.com/office/drawing/2014/main" id="{ED4A4EB7-6E24-3E4A-8C58-50A6FC5FAEE9}"/>
              </a:ext>
            </a:extLst>
          </p:cNvPr>
          <p:cNvSpPr txBox="1"/>
          <p:nvPr/>
        </p:nvSpPr>
        <p:spPr>
          <a:xfrm>
            <a:off x="8512500" y="2343005"/>
            <a:ext cx="1925528" cy="967957"/>
          </a:xfrm>
          <a:prstGeom prst="rect">
            <a:avLst/>
          </a:prstGeom>
          <a:noFill/>
        </p:spPr>
        <p:txBody>
          <a:bodyPr wrap="none" rtlCol="0">
            <a:spAutoFit/>
          </a:bodyPr>
          <a:lstStyle/>
          <a:p>
            <a:pPr algn="ctr">
              <a:lnSpc>
                <a:spcPct val="150000"/>
              </a:lnSpc>
            </a:pPr>
            <a:r>
              <a:rPr lang="en-US" sz="2000"/>
              <a:t>number</a:t>
            </a:r>
          </a:p>
          <a:p>
            <a:pPr algn="ctr">
              <a:lnSpc>
                <a:spcPct val="150000"/>
              </a:lnSpc>
            </a:pPr>
            <a:r>
              <a:rPr lang="en-US" sz="2000"/>
              <a:t>1.5, -24.2, 8, 100</a:t>
            </a:r>
          </a:p>
        </p:txBody>
      </p:sp>
      <p:sp>
        <p:nvSpPr>
          <p:cNvPr id="13" name="Right Arrow 12">
            <a:extLst>
              <a:ext uri="{FF2B5EF4-FFF2-40B4-BE49-F238E27FC236}">
                <a16:creationId xmlns:a16="http://schemas.microsoft.com/office/drawing/2014/main" id="{92B043DA-31FD-B94D-A764-B60253A5404A}"/>
              </a:ext>
            </a:extLst>
          </p:cNvPr>
          <p:cNvSpPr/>
          <p:nvPr/>
        </p:nvSpPr>
        <p:spPr>
          <a:xfrm>
            <a:off x="7585455" y="2826984"/>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67355C-EEDC-D346-8D6D-F988ED70FE32}"/>
              </a:ext>
            </a:extLst>
          </p:cNvPr>
          <p:cNvSpPr txBox="1"/>
          <p:nvPr/>
        </p:nvSpPr>
        <p:spPr>
          <a:xfrm>
            <a:off x="1847913" y="4872845"/>
            <a:ext cx="4434355" cy="506292"/>
          </a:xfrm>
          <a:prstGeom prst="rect">
            <a:avLst/>
          </a:prstGeom>
          <a:noFill/>
        </p:spPr>
        <p:txBody>
          <a:bodyPr wrap="none" rtlCol="0">
            <a:spAutoFit/>
          </a:bodyPr>
          <a:lstStyle/>
          <a:p>
            <a:pPr algn="ctr">
              <a:lnSpc>
                <a:spcPct val="150000"/>
              </a:lnSpc>
            </a:pPr>
            <a:r>
              <a:rPr lang="en-US" sz="2000"/>
              <a:t>Predicting sugar level, depression levels</a:t>
            </a:r>
          </a:p>
        </p:txBody>
      </p:sp>
    </p:spTree>
    <p:extLst>
      <p:ext uri="{BB962C8B-B14F-4D97-AF65-F5344CB8AC3E}">
        <p14:creationId xmlns:p14="http://schemas.microsoft.com/office/powerpoint/2010/main" val="1484363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52F7-226F-724C-ABF1-4AB632C7EB71}"/>
              </a:ext>
            </a:extLst>
          </p:cNvPr>
          <p:cNvSpPr>
            <a:spLocks noGrp="1"/>
          </p:cNvSpPr>
          <p:nvPr>
            <p:ph type="title"/>
          </p:nvPr>
        </p:nvSpPr>
        <p:spPr/>
        <p:txBody>
          <a:bodyPr/>
          <a:lstStyle/>
          <a:p>
            <a:r>
              <a:rPr lang="en-US"/>
              <a:t>Classification: predicting a category</a:t>
            </a:r>
          </a:p>
        </p:txBody>
      </p:sp>
      <p:sp>
        <p:nvSpPr>
          <p:cNvPr id="8" name="Rectangle 7">
            <a:extLst>
              <a:ext uri="{FF2B5EF4-FFF2-40B4-BE49-F238E27FC236}">
                <a16:creationId xmlns:a16="http://schemas.microsoft.com/office/drawing/2014/main" id="{4106A53F-C036-7344-B902-734FE51CC6B1}"/>
              </a:ext>
            </a:extLst>
          </p:cNvPr>
          <p:cNvSpPr/>
          <p:nvPr/>
        </p:nvSpPr>
        <p:spPr>
          <a:xfrm>
            <a:off x="5027847" y="2225980"/>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sp>
        <p:nvSpPr>
          <p:cNvPr id="9" name="Right Arrow 8">
            <a:extLst>
              <a:ext uri="{FF2B5EF4-FFF2-40B4-BE49-F238E27FC236}">
                <a16:creationId xmlns:a16="http://schemas.microsoft.com/office/drawing/2014/main" id="{18FC95AE-FE5B-1849-82F5-37434214D9F1}"/>
              </a:ext>
            </a:extLst>
          </p:cNvPr>
          <p:cNvSpPr/>
          <p:nvPr/>
        </p:nvSpPr>
        <p:spPr>
          <a:xfrm>
            <a:off x="4004816" y="2826986"/>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6461ED-9F02-8743-95F7-00ED181BAB99}"/>
              </a:ext>
            </a:extLst>
          </p:cNvPr>
          <p:cNvSpPr txBox="1"/>
          <p:nvPr/>
        </p:nvSpPr>
        <p:spPr>
          <a:xfrm>
            <a:off x="1317511" y="2102059"/>
            <a:ext cx="2724079" cy="1891287"/>
          </a:xfrm>
          <a:prstGeom prst="rect">
            <a:avLst/>
          </a:prstGeom>
          <a:noFill/>
        </p:spPr>
        <p:txBody>
          <a:bodyPr wrap="none" rtlCol="0">
            <a:spAutoFit/>
          </a:bodyPr>
          <a:lstStyle/>
          <a:p>
            <a:pPr algn="ctr">
              <a:lnSpc>
                <a:spcPct val="150000"/>
              </a:lnSpc>
            </a:pPr>
            <a:r>
              <a:rPr lang="en-US" sz="2000"/>
              <a:t>”features”</a:t>
            </a:r>
          </a:p>
          <a:p>
            <a:pPr algn="ctr">
              <a:lnSpc>
                <a:spcPct val="150000"/>
              </a:lnSpc>
            </a:pPr>
            <a:r>
              <a:rPr lang="en-US" sz="2000"/>
              <a:t>“attributes”</a:t>
            </a:r>
          </a:p>
          <a:p>
            <a:pPr algn="ctr">
              <a:lnSpc>
                <a:spcPct val="150000"/>
              </a:lnSpc>
            </a:pPr>
            <a:r>
              <a:rPr lang="en-US" sz="2000"/>
              <a:t>“covariates”</a:t>
            </a:r>
          </a:p>
          <a:p>
            <a:pPr algn="ctr">
              <a:lnSpc>
                <a:spcPct val="150000"/>
              </a:lnSpc>
            </a:pPr>
            <a:r>
              <a:rPr lang="en-US" sz="2000"/>
              <a:t>“independent variables”</a:t>
            </a:r>
          </a:p>
        </p:txBody>
      </p:sp>
      <p:sp>
        <p:nvSpPr>
          <p:cNvPr id="12" name="TextBox 11">
            <a:extLst>
              <a:ext uri="{FF2B5EF4-FFF2-40B4-BE49-F238E27FC236}">
                <a16:creationId xmlns:a16="http://schemas.microsoft.com/office/drawing/2014/main" id="{ED4A4EB7-6E24-3E4A-8C58-50A6FC5FAEE9}"/>
              </a:ext>
            </a:extLst>
          </p:cNvPr>
          <p:cNvSpPr txBox="1"/>
          <p:nvPr/>
        </p:nvSpPr>
        <p:spPr>
          <a:xfrm>
            <a:off x="8150412" y="2114061"/>
            <a:ext cx="3394455" cy="2352952"/>
          </a:xfrm>
          <a:prstGeom prst="rect">
            <a:avLst/>
          </a:prstGeom>
          <a:noFill/>
        </p:spPr>
        <p:txBody>
          <a:bodyPr wrap="none" rtlCol="0">
            <a:spAutoFit/>
          </a:bodyPr>
          <a:lstStyle/>
          <a:p>
            <a:pPr algn="ctr">
              <a:lnSpc>
                <a:spcPct val="150000"/>
              </a:lnSpc>
            </a:pPr>
            <a:r>
              <a:rPr lang="en-US" sz="2000"/>
              <a:t>category</a:t>
            </a:r>
          </a:p>
          <a:p>
            <a:pPr algn="ctr">
              <a:lnSpc>
                <a:spcPct val="150000"/>
              </a:lnSpc>
            </a:pPr>
            <a:r>
              <a:rPr lang="en-US" sz="2000"/>
              <a:t>cat vs dog</a:t>
            </a:r>
          </a:p>
          <a:p>
            <a:pPr algn="ctr">
              <a:lnSpc>
                <a:spcPct val="150000"/>
              </a:lnSpc>
            </a:pPr>
            <a:r>
              <a:rPr lang="en-US" sz="2000"/>
              <a:t>yes vs no</a:t>
            </a:r>
          </a:p>
          <a:p>
            <a:pPr algn="ctr">
              <a:lnSpc>
                <a:spcPct val="150000"/>
              </a:lnSpc>
            </a:pPr>
            <a:r>
              <a:rPr lang="en-US" sz="2000"/>
              <a:t>high risk, medium risk, low risk</a:t>
            </a:r>
          </a:p>
          <a:p>
            <a:pPr algn="ctr">
              <a:lnSpc>
                <a:spcPct val="150000"/>
              </a:lnSpc>
            </a:pPr>
            <a:endParaRPr lang="en-US" sz="2000"/>
          </a:p>
        </p:txBody>
      </p:sp>
      <p:sp>
        <p:nvSpPr>
          <p:cNvPr id="13" name="Right Arrow 12">
            <a:extLst>
              <a:ext uri="{FF2B5EF4-FFF2-40B4-BE49-F238E27FC236}">
                <a16:creationId xmlns:a16="http://schemas.microsoft.com/office/drawing/2014/main" id="{92B043DA-31FD-B94D-A764-B60253A5404A}"/>
              </a:ext>
            </a:extLst>
          </p:cNvPr>
          <p:cNvSpPr/>
          <p:nvPr/>
        </p:nvSpPr>
        <p:spPr>
          <a:xfrm>
            <a:off x="7585455" y="2826984"/>
            <a:ext cx="662152"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67355C-EEDC-D346-8D6D-F988ED70FE32}"/>
              </a:ext>
            </a:extLst>
          </p:cNvPr>
          <p:cNvSpPr txBox="1"/>
          <p:nvPr/>
        </p:nvSpPr>
        <p:spPr>
          <a:xfrm>
            <a:off x="1115586" y="4876496"/>
            <a:ext cx="8929624" cy="506292"/>
          </a:xfrm>
          <a:prstGeom prst="rect">
            <a:avLst/>
          </a:prstGeom>
          <a:noFill/>
        </p:spPr>
        <p:txBody>
          <a:bodyPr wrap="none" rtlCol="0">
            <a:spAutoFit/>
          </a:bodyPr>
          <a:lstStyle/>
          <a:p>
            <a:pPr algn="ctr">
              <a:lnSpc>
                <a:spcPct val="150000"/>
              </a:lnSpc>
            </a:pPr>
            <a:r>
              <a:rPr lang="en-US" sz="2000"/>
              <a:t>Predicting whether a patient has cancer, whether a patient is likely to be readmitted</a:t>
            </a:r>
          </a:p>
        </p:txBody>
      </p:sp>
    </p:spTree>
    <p:extLst>
      <p:ext uri="{BB962C8B-B14F-4D97-AF65-F5344CB8AC3E}">
        <p14:creationId xmlns:p14="http://schemas.microsoft.com/office/powerpoint/2010/main" val="270901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F26D-5C5B-8B44-98D7-D95AA6A8A9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2C3301-97DB-EB4D-B644-1B1893FD48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D7AD19-1940-0F4D-9D56-D52B1B331BC5}"/>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1111521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E3A05-97B9-834D-A86F-6CC01A0B02EF}"/>
              </a:ext>
            </a:extLst>
          </p:cNvPr>
          <p:cNvSpPr>
            <a:spLocks noGrp="1"/>
          </p:cNvSpPr>
          <p:nvPr>
            <p:ph type="title"/>
          </p:nvPr>
        </p:nvSpPr>
        <p:spPr/>
        <p:txBody>
          <a:bodyPr/>
          <a:lstStyle/>
          <a:p>
            <a:r>
              <a:rPr lang="en-US"/>
              <a:t>Machine Learning Models</a:t>
            </a:r>
          </a:p>
        </p:txBody>
      </p:sp>
      <p:sp>
        <p:nvSpPr>
          <p:cNvPr id="5" name="Text Placeholder 4">
            <a:extLst>
              <a:ext uri="{FF2B5EF4-FFF2-40B4-BE49-F238E27FC236}">
                <a16:creationId xmlns:a16="http://schemas.microsoft.com/office/drawing/2014/main" id="{8F4C7E85-9B8D-CD4F-BE40-C24D92BF0E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0555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6B7E-2104-5F4D-8F70-BB9BB2434795}"/>
              </a:ext>
            </a:extLst>
          </p:cNvPr>
          <p:cNvSpPr>
            <a:spLocks noGrp="1"/>
          </p:cNvSpPr>
          <p:nvPr>
            <p:ph type="title"/>
          </p:nvPr>
        </p:nvSpPr>
        <p:spPr/>
        <p:txBody>
          <a:bodyPr/>
          <a:lstStyle/>
          <a:p>
            <a:r>
              <a:rPr lang="en-US"/>
              <a:t>Models</a:t>
            </a:r>
          </a:p>
        </p:txBody>
      </p:sp>
      <p:sp>
        <p:nvSpPr>
          <p:cNvPr id="5" name="Content Placeholder 4">
            <a:extLst>
              <a:ext uri="{FF2B5EF4-FFF2-40B4-BE49-F238E27FC236}">
                <a16:creationId xmlns:a16="http://schemas.microsoft.com/office/drawing/2014/main" id="{0295C15B-DB2E-1845-AAA8-9E96BF6643C5}"/>
              </a:ext>
            </a:extLst>
          </p:cNvPr>
          <p:cNvSpPr>
            <a:spLocks noGrp="1"/>
          </p:cNvSpPr>
          <p:nvPr>
            <p:ph idx="1"/>
          </p:nvPr>
        </p:nvSpPr>
        <p:spPr/>
        <p:txBody>
          <a:bodyPr/>
          <a:lstStyle/>
          <a:p>
            <a:r>
              <a:rPr lang="en-US"/>
              <a:t>Linear regression</a:t>
            </a:r>
          </a:p>
          <a:p>
            <a:r>
              <a:rPr lang="en-US"/>
              <a:t>Logistic regression</a:t>
            </a:r>
          </a:p>
          <a:p>
            <a:r>
              <a:rPr lang="en-US"/>
              <a:t>Decision tree</a:t>
            </a:r>
          </a:p>
          <a:p>
            <a:r>
              <a:rPr lang="en-US"/>
              <a:t>Random forest</a:t>
            </a:r>
          </a:p>
          <a:p>
            <a:r>
              <a:rPr lang="en-US"/>
              <a:t>Neural networks</a:t>
            </a:r>
          </a:p>
        </p:txBody>
      </p:sp>
    </p:spTree>
    <p:extLst>
      <p:ext uri="{BB962C8B-B14F-4D97-AF65-F5344CB8AC3E}">
        <p14:creationId xmlns:p14="http://schemas.microsoft.com/office/powerpoint/2010/main" val="293300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6B7E-2104-5F4D-8F70-BB9BB2434795}"/>
              </a:ext>
            </a:extLst>
          </p:cNvPr>
          <p:cNvSpPr>
            <a:spLocks noGrp="1"/>
          </p:cNvSpPr>
          <p:nvPr>
            <p:ph type="title"/>
          </p:nvPr>
        </p:nvSpPr>
        <p:spPr/>
        <p:txBody>
          <a:bodyPr/>
          <a:lstStyle/>
          <a:p>
            <a:r>
              <a:rPr lang="en-US"/>
              <a:t>Linear Regression</a:t>
            </a:r>
          </a:p>
        </p:txBody>
      </p:sp>
      <p:sp>
        <p:nvSpPr>
          <p:cNvPr id="3" name="Content Placeholder 2">
            <a:extLst>
              <a:ext uri="{FF2B5EF4-FFF2-40B4-BE49-F238E27FC236}">
                <a16:creationId xmlns:a16="http://schemas.microsoft.com/office/drawing/2014/main" id="{90C71D84-127D-FB40-AE02-29C0CA18986D}"/>
              </a:ext>
            </a:extLst>
          </p:cNvPr>
          <p:cNvSpPr>
            <a:spLocks noGrp="1"/>
          </p:cNvSpPr>
          <p:nvPr>
            <p:ph sz="half" idx="1"/>
          </p:nvPr>
        </p:nvSpPr>
        <p:spPr/>
        <p:txBody>
          <a:bodyPr/>
          <a:lstStyle/>
          <a:p>
            <a:r>
              <a:rPr lang="en-US"/>
              <a:t>Predicting length of stay based on age</a:t>
            </a:r>
          </a:p>
        </p:txBody>
      </p:sp>
      <p:sp>
        <p:nvSpPr>
          <p:cNvPr id="6" name="Content Placeholder 5">
            <a:extLst>
              <a:ext uri="{FF2B5EF4-FFF2-40B4-BE49-F238E27FC236}">
                <a16:creationId xmlns:a16="http://schemas.microsoft.com/office/drawing/2014/main" id="{52C58DC9-8E4B-724A-9663-142F1164D650}"/>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542059B2-2ABB-4548-9B44-A939CD150691}"/>
              </a:ext>
            </a:extLst>
          </p:cNvPr>
          <p:cNvPicPr>
            <a:picLocks noChangeAspect="1"/>
          </p:cNvPicPr>
          <p:nvPr/>
        </p:nvPicPr>
        <p:blipFill rotWithShape="1">
          <a:blip r:embed="rId2"/>
          <a:srcRect l="50624" t="12178" r="1042" b="3393"/>
          <a:stretch/>
        </p:blipFill>
        <p:spPr>
          <a:xfrm>
            <a:off x="5816600" y="1346110"/>
            <a:ext cx="5892800" cy="5146765"/>
          </a:xfrm>
          <a:prstGeom prst="rect">
            <a:avLst/>
          </a:prstGeom>
        </p:spPr>
      </p:pic>
    </p:spTree>
    <p:extLst>
      <p:ext uri="{BB962C8B-B14F-4D97-AF65-F5344CB8AC3E}">
        <p14:creationId xmlns:p14="http://schemas.microsoft.com/office/powerpoint/2010/main" val="3167261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1FF9A90-F255-4947-8166-AAAB80474FE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468761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6B7E-2104-5F4D-8F70-BB9BB2434795}"/>
              </a:ext>
            </a:extLst>
          </p:cNvPr>
          <p:cNvSpPr>
            <a:spLocks noGrp="1"/>
          </p:cNvSpPr>
          <p:nvPr>
            <p:ph type="title"/>
          </p:nvPr>
        </p:nvSpPr>
        <p:spPr/>
        <p:txBody>
          <a:bodyPr/>
          <a:lstStyle/>
          <a:p>
            <a:r>
              <a:rPr lang="en-US"/>
              <a:t>Logistic Regression</a:t>
            </a:r>
          </a:p>
        </p:txBody>
      </p:sp>
      <p:sp>
        <p:nvSpPr>
          <p:cNvPr id="3" name="Content Placeholder 2">
            <a:extLst>
              <a:ext uri="{FF2B5EF4-FFF2-40B4-BE49-F238E27FC236}">
                <a16:creationId xmlns:a16="http://schemas.microsoft.com/office/drawing/2014/main" id="{90C71D84-127D-FB40-AE02-29C0CA18986D}"/>
              </a:ext>
            </a:extLst>
          </p:cNvPr>
          <p:cNvSpPr>
            <a:spLocks noGrp="1"/>
          </p:cNvSpPr>
          <p:nvPr>
            <p:ph sz="half" idx="1"/>
          </p:nvPr>
        </p:nvSpPr>
        <p:spPr/>
        <p:txBody>
          <a:bodyPr/>
          <a:lstStyle/>
          <a:p>
            <a:r>
              <a:rPr lang="en-US"/>
              <a:t>Does the patient have cancer? Yes/no</a:t>
            </a:r>
          </a:p>
          <a:p>
            <a:endParaRPr lang="en-US"/>
          </a:p>
          <a:p>
            <a:r>
              <a:rPr lang="en-US"/>
              <a:t>Will the patient be re-admitted within the next 30 days? </a:t>
            </a:r>
          </a:p>
        </p:txBody>
      </p:sp>
      <p:sp>
        <p:nvSpPr>
          <p:cNvPr id="6" name="Content Placeholder 5">
            <a:extLst>
              <a:ext uri="{FF2B5EF4-FFF2-40B4-BE49-F238E27FC236}">
                <a16:creationId xmlns:a16="http://schemas.microsoft.com/office/drawing/2014/main" id="{52C58DC9-8E4B-724A-9663-142F1164D650}"/>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4E4DB5A5-4D50-0E42-8EF4-61DDDE4E4413}"/>
              </a:ext>
            </a:extLst>
          </p:cNvPr>
          <p:cNvPicPr>
            <a:picLocks noChangeAspect="1"/>
          </p:cNvPicPr>
          <p:nvPr/>
        </p:nvPicPr>
        <p:blipFill rotWithShape="1">
          <a:blip r:embed="rId2"/>
          <a:srcRect l="2143" t="11321" r="50625" b="4922"/>
          <a:stretch/>
        </p:blipFill>
        <p:spPr>
          <a:xfrm>
            <a:off x="5883728" y="1387066"/>
            <a:ext cx="5758543" cy="5105809"/>
          </a:xfrm>
          <a:prstGeom prst="rect">
            <a:avLst/>
          </a:prstGeom>
        </p:spPr>
      </p:pic>
    </p:spTree>
    <p:extLst>
      <p:ext uri="{BB962C8B-B14F-4D97-AF65-F5344CB8AC3E}">
        <p14:creationId xmlns:p14="http://schemas.microsoft.com/office/powerpoint/2010/main" val="79495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C71A-50EE-1A4A-ABF4-0494A557DBA7}"/>
              </a:ext>
            </a:extLst>
          </p:cNvPr>
          <p:cNvSpPr>
            <a:spLocks noGrp="1"/>
          </p:cNvSpPr>
          <p:nvPr>
            <p:ph type="title"/>
          </p:nvPr>
        </p:nvSpPr>
        <p:spPr/>
        <p:txBody>
          <a:bodyPr/>
          <a:lstStyle/>
          <a:p>
            <a:r>
              <a:rPr lang="en-US"/>
              <a:t>Decision Tree</a:t>
            </a:r>
          </a:p>
        </p:txBody>
      </p:sp>
      <p:sp>
        <p:nvSpPr>
          <p:cNvPr id="5" name="Content Placeholder 4">
            <a:extLst>
              <a:ext uri="{FF2B5EF4-FFF2-40B4-BE49-F238E27FC236}">
                <a16:creationId xmlns:a16="http://schemas.microsoft.com/office/drawing/2014/main" id="{05AEA67B-6D20-F347-9D85-3EA15FCA5BF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7CFFA1D-6E00-9046-A93C-47E043E22B1A}"/>
              </a:ext>
            </a:extLst>
          </p:cNvPr>
          <p:cNvPicPr>
            <a:picLocks noChangeAspect="1"/>
          </p:cNvPicPr>
          <p:nvPr/>
        </p:nvPicPr>
        <p:blipFill>
          <a:blip r:embed="rId2"/>
          <a:stretch>
            <a:fillRect/>
          </a:stretch>
        </p:blipFill>
        <p:spPr>
          <a:xfrm>
            <a:off x="4175216" y="365125"/>
            <a:ext cx="7734300" cy="6210300"/>
          </a:xfrm>
          <a:prstGeom prst="rect">
            <a:avLst/>
          </a:prstGeom>
        </p:spPr>
      </p:pic>
    </p:spTree>
    <p:extLst>
      <p:ext uri="{BB962C8B-B14F-4D97-AF65-F5344CB8AC3E}">
        <p14:creationId xmlns:p14="http://schemas.microsoft.com/office/powerpoint/2010/main" val="3080446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EA5E-93E6-784B-B6AE-41A64B5FEAC4}"/>
              </a:ext>
            </a:extLst>
          </p:cNvPr>
          <p:cNvSpPr>
            <a:spLocks noGrp="1"/>
          </p:cNvSpPr>
          <p:nvPr>
            <p:ph type="title"/>
          </p:nvPr>
        </p:nvSpPr>
        <p:spPr/>
        <p:txBody>
          <a:bodyPr/>
          <a:lstStyle/>
          <a:p>
            <a:r>
              <a:rPr lang="en-US"/>
              <a:t>Random Forest</a:t>
            </a:r>
          </a:p>
        </p:txBody>
      </p:sp>
      <p:pic>
        <p:nvPicPr>
          <p:cNvPr id="4" name="Picture 3">
            <a:extLst>
              <a:ext uri="{FF2B5EF4-FFF2-40B4-BE49-F238E27FC236}">
                <a16:creationId xmlns:a16="http://schemas.microsoft.com/office/drawing/2014/main" id="{CEBDBD2F-1039-A148-A0BC-83F107E8EF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253" y="2205220"/>
            <a:ext cx="3048189" cy="2447561"/>
          </a:xfrm>
          <a:prstGeom prst="rect">
            <a:avLst/>
          </a:prstGeom>
        </p:spPr>
      </p:pic>
      <p:pic>
        <p:nvPicPr>
          <p:cNvPr id="5" name="Picture 4">
            <a:extLst>
              <a:ext uri="{FF2B5EF4-FFF2-40B4-BE49-F238E27FC236}">
                <a16:creationId xmlns:a16="http://schemas.microsoft.com/office/drawing/2014/main" id="{2A41D514-B6D7-4943-8246-AC5ECA7E13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0299" y="2205219"/>
            <a:ext cx="3048189" cy="2447561"/>
          </a:xfrm>
          <a:prstGeom prst="rect">
            <a:avLst/>
          </a:prstGeom>
        </p:spPr>
      </p:pic>
      <p:pic>
        <p:nvPicPr>
          <p:cNvPr id="7" name="Picture 6">
            <a:extLst>
              <a:ext uri="{FF2B5EF4-FFF2-40B4-BE49-F238E27FC236}">
                <a16:creationId xmlns:a16="http://schemas.microsoft.com/office/drawing/2014/main" id="{524BC86C-BBE0-6342-AFA8-B615016558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50439" y="2205219"/>
            <a:ext cx="3048189" cy="2447561"/>
          </a:xfrm>
          <a:prstGeom prst="rect">
            <a:avLst/>
          </a:prstGeom>
          <a:noFill/>
        </p:spPr>
      </p:pic>
      <p:sp>
        <p:nvSpPr>
          <p:cNvPr id="8" name="TextBox 7">
            <a:extLst>
              <a:ext uri="{FF2B5EF4-FFF2-40B4-BE49-F238E27FC236}">
                <a16:creationId xmlns:a16="http://schemas.microsoft.com/office/drawing/2014/main" id="{C6E7D848-E303-C94E-9711-EEF433CACB30}"/>
              </a:ext>
            </a:extLst>
          </p:cNvPr>
          <p:cNvSpPr txBox="1"/>
          <p:nvPr/>
        </p:nvSpPr>
        <p:spPr>
          <a:xfrm>
            <a:off x="7277365" y="2939143"/>
            <a:ext cx="574196" cy="769441"/>
          </a:xfrm>
          <a:prstGeom prst="rect">
            <a:avLst/>
          </a:prstGeom>
          <a:noFill/>
        </p:spPr>
        <p:txBody>
          <a:bodyPr wrap="none" rtlCol="0">
            <a:spAutoFit/>
          </a:bodyPr>
          <a:lstStyle/>
          <a:p>
            <a:r>
              <a:rPr lang="en-US" sz="4400"/>
              <a:t>…</a:t>
            </a:r>
          </a:p>
        </p:txBody>
      </p:sp>
    </p:spTree>
    <p:extLst>
      <p:ext uri="{BB962C8B-B14F-4D97-AF65-F5344CB8AC3E}">
        <p14:creationId xmlns:p14="http://schemas.microsoft.com/office/powerpoint/2010/main" val="13701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A2DB-E4E8-914A-8974-82F417829455}"/>
              </a:ext>
            </a:extLst>
          </p:cNvPr>
          <p:cNvSpPr>
            <a:spLocks noGrp="1"/>
          </p:cNvSpPr>
          <p:nvPr>
            <p:ph type="title"/>
          </p:nvPr>
        </p:nvSpPr>
        <p:spPr/>
        <p:txBody>
          <a:bodyPr/>
          <a:lstStyle/>
          <a:p>
            <a:r>
              <a:rPr lang="en-US"/>
              <a:t>Random Forest</a:t>
            </a:r>
          </a:p>
        </p:txBody>
      </p:sp>
      <p:pic>
        <p:nvPicPr>
          <p:cNvPr id="4" name="Picture 3">
            <a:extLst>
              <a:ext uri="{FF2B5EF4-FFF2-40B4-BE49-F238E27FC236}">
                <a16:creationId xmlns:a16="http://schemas.microsoft.com/office/drawing/2014/main" id="{CB68C905-5C91-CB4F-BF6E-002449528769}"/>
              </a:ext>
            </a:extLst>
          </p:cNvPr>
          <p:cNvPicPr>
            <a:picLocks noChangeAspect="1"/>
          </p:cNvPicPr>
          <p:nvPr/>
        </p:nvPicPr>
        <p:blipFill>
          <a:blip r:embed="rId2"/>
          <a:stretch>
            <a:fillRect/>
          </a:stretch>
        </p:blipFill>
        <p:spPr>
          <a:xfrm>
            <a:off x="482600" y="2164806"/>
            <a:ext cx="11226800" cy="2946400"/>
          </a:xfrm>
          <a:prstGeom prst="rect">
            <a:avLst/>
          </a:prstGeom>
        </p:spPr>
      </p:pic>
    </p:spTree>
    <p:extLst>
      <p:ext uri="{BB962C8B-B14F-4D97-AF65-F5344CB8AC3E}">
        <p14:creationId xmlns:p14="http://schemas.microsoft.com/office/powerpoint/2010/main" val="3253866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CDC-4B8B-2C43-B7E3-9BE72D3EF789}"/>
              </a:ext>
            </a:extLst>
          </p:cNvPr>
          <p:cNvSpPr>
            <a:spLocks noGrp="1"/>
          </p:cNvSpPr>
          <p:nvPr>
            <p:ph type="title"/>
          </p:nvPr>
        </p:nvSpPr>
        <p:spPr/>
        <p:txBody>
          <a:bodyPr/>
          <a:lstStyle/>
          <a:p>
            <a:r>
              <a:rPr lang="en-US"/>
              <a:t>Neural Networks</a:t>
            </a:r>
          </a:p>
        </p:txBody>
      </p:sp>
      <p:pic>
        <p:nvPicPr>
          <p:cNvPr id="4" name="Picture 3">
            <a:extLst>
              <a:ext uri="{FF2B5EF4-FFF2-40B4-BE49-F238E27FC236}">
                <a16:creationId xmlns:a16="http://schemas.microsoft.com/office/drawing/2014/main" id="{E24FBFFB-FBBE-BE42-AB47-0293466E86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2715" y="1553656"/>
            <a:ext cx="4057697" cy="4879380"/>
          </a:xfrm>
          <a:prstGeom prst="rect">
            <a:avLst/>
          </a:prstGeom>
        </p:spPr>
      </p:pic>
      <p:sp>
        <p:nvSpPr>
          <p:cNvPr id="5" name="TextBox 4">
            <a:extLst>
              <a:ext uri="{FF2B5EF4-FFF2-40B4-BE49-F238E27FC236}">
                <a16:creationId xmlns:a16="http://schemas.microsoft.com/office/drawing/2014/main" id="{DAEDF267-EE53-654B-994D-1FD47E3A9870}"/>
              </a:ext>
            </a:extLst>
          </p:cNvPr>
          <p:cNvSpPr txBox="1"/>
          <p:nvPr/>
        </p:nvSpPr>
        <p:spPr>
          <a:xfrm>
            <a:off x="625180" y="2794390"/>
            <a:ext cx="2724079" cy="1891287"/>
          </a:xfrm>
          <a:prstGeom prst="rect">
            <a:avLst/>
          </a:prstGeom>
          <a:noFill/>
        </p:spPr>
        <p:txBody>
          <a:bodyPr wrap="none" rtlCol="0">
            <a:spAutoFit/>
          </a:bodyPr>
          <a:lstStyle/>
          <a:p>
            <a:pPr algn="ctr">
              <a:lnSpc>
                <a:spcPct val="150000"/>
              </a:lnSpc>
            </a:pPr>
            <a:r>
              <a:rPr lang="en-US" sz="2000"/>
              <a:t>”features”</a:t>
            </a:r>
          </a:p>
          <a:p>
            <a:pPr algn="ctr">
              <a:lnSpc>
                <a:spcPct val="150000"/>
              </a:lnSpc>
            </a:pPr>
            <a:r>
              <a:rPr lang="en-US" sz="2000"/>
              <a:t>“attributes”</a:t>
            </a:r>
          </a:p>
          <a:p>
            <a:pPr algn="ctr">
              <a:lnSpc>
                <a:spcPct val="150000"/>
              </a:lnSpc>
            </a:pPr>
            <a:r>
              <a:rPr lang="en-US" sz="2000"/>
              <a:t>“covariates”</a:t>
            </a:r>
          </a:p>
          <a:p>
            <a:pPr algn="ctr">
              <a:lnSpc>
                <a:spcPct val="150000"/>
              </a:lnSpc>
            </a:pPr>
            <a:r>
              <a:rPr lang="en-US" sz="2000"/>
              <a:t>“independent variables”</a:t>
            </a:r>
          </a:p>
        </p:txBody>
      </p:sp>
      <p:sp>
        <p:nvSpPr>
          <p:cNvPr id="7" name="TextBox 6">
            <a:extLst>
              <a:ext uri="{FF2B5EF4-FFF2-40B4-BE49-F238E27FC236}">
                <a16:creationId xmlns:a16="http://schemas.microsoft.com/office/drawing/2014/main" id="{ADDDCEA5-BB1B-674A-A7ED-0C3C9B44AFF2}"/>
              </a:ext>
            </a:extLst>
          </p:cNvPr>
          <p:cNvSpPr txBox="1"/>
          <p:nvPr/>
        </p:nvSpPr>
        <p:spPr>
          <a:xfrm>
            <a:off x="8495287" y="3025222"/>
            <a:ext cx="2513638" cy="1429622"/>
          </a:xfrm>
          <a:prstGeom prst="rect">
            <a:avLst/>
          </a:prstGeom>
          <a:noFill/>
        </p:spPr>
        <p:txBody>
          <a:bodyPr wrap="none" rtlCol="0">
            <a:spAutoFit/>
          </a:bodyPr>
          <a:lstStyle/>
          <a:p>
            <a:pPr algn="ctr">
              <a:lnSpc>
                <a:spcPct val="150000"/>
              </a:lnSpc>
            </a:pPr>
            <a:r>
              <a:rPr lang="en-US" sz="2000"/>
              <a:t>“outcomes”</a:t>
            </a:r>
          </a:p>
          <a:p>
            <a:pPr algn="ctr">
              <a:lnSpc>
                <a:spcPct val="150000"/>
              </a:lnSpc>
            </a:pPr>
            <a:r>
              <a:rPr lang="en-US" sz="2000"/>
              <a:t>“targets”</a:t>
            </a:r>
          </a:p>
          <a:p>
            <a:pPr algn="ctr">
              <a:lnSpc>
                <a:spcPct val="150000"/>
              </a:lnSpc>
            </a:pPr>
            <a:r>
              <a:rPr lang="en-US" sz="2000"/>
              <a:t>“dependent variables”</a:t>
            </a:r>
          </a:p>
        </p:txBody>
      </p:sp>
    </p:spTree>
    <p:extLst>
      <p:ext uri="{BB962C8B-B14F-4D97-AF65-F5344CB8AC3E}">
        <p14:creationId xmlns:p14="http://schemas.microsoft.com/office/powerpoint/2010/main" val="82472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CDC-4B8B-2C43-B7E3-9BE72D3EF789}"/>
              </a:ext>
            </a:extLst>
          </p:cNvPr>
          <p:cNvSpPr>
            <a:spLocks noGrp="1"/>
          </p:cNvSpPr>
          <p:nvPr>
            <p:ph type="title"/>
          </p:nvPr>
        </p:nvSpPr>
        <p:spPr/>
        <p:txBody>
          <a:bodyPr/>
          <a:lstStyle/>
          <a:p>
            <a:r>
              <a:rPr lang="en-US"/>
              <a:t>Deep Learning</a:t>
            </a:r>
          </a:p>
        </p:txBody>
      </p:sp>
      <p:sp>
        <p:nvSpPr>
          <p:cNvPr id="5" name="TextBox 4">
            <a:extLst>
              <a:ext uri="{FF2B5EF4-FFF2-40B4-BE49-F238E27FC236}">
                <a16:creationId xmlns:a16="http://schemas.microsoft.com/office/drawing/2014/main" id="{DAEDF267-EE53-654B-994D-1FD47E3A9870}"/>
              </a:ext>
            </a:extLst>
          </p:cNvPr>
          <p:cNvSpPr txBox="1"/>
          <p:nvPr/>
        </p:nvSpPr>
        <p:spPr>
          <a:xfrm>
            <a:off x="0" y="2694185"/>
            <a:ext cx="2724079" cy="1891287"/>
          </a:xfrm>
          <a:prstGeom prst="rect">
            <a:avLst/>
          </a:prstGeom>
          <a:noFill/>
        </p:spPr>
        <p:txBody>
          <a:bodyPr wrap="none" rtlCol="0">
            <a:spAutoFit/>
          </a:bodyPr>
          <a:lstStyle/>
          <a:p>
            <a:pPr algn="ctr">
              <a:lnSpc>
                <a:spcPct val="150000"/>
              </a:lnSpc>
            </a:pPr>
            <a:r>
              <a:rPr lang="en-US" sz="2000"/>
              <a:t>”features”</a:t>
            </a:r>
          </a:p>
          <a:p>
            <a:pPr algn="ctr">
              <a:lnSpc>
                <a:spcPct val="150000"/>
              </a:lnSpc>
            </a:pPr>
            <a:r>
              <a:rPr lang="en-US" sz="2000"/>
              <a:t>“attributes”</a:t>
            </a:r>
          </a:p>
          <a:p>
            <a:pPr algn="ctr">
              <a:lnSpc>
                <a:spcPct val="150000"/>
              </a:lnSpc>
            </a:pPr>
            <a:r>
              <a:rPr lang="en-US" sz="2000"/>
              <a:t>“covariates”</a:t>
            </a:r>
          </a:p>
          <a:p>
            <a:pPr algn="ctr">
              <a:lnSpc>
                <a:spcPct val="150000"/>
              </a:lnSpc>
            </a:pPr>
            <a:r>
              <a:rPr lang="en-US" sz="2000"/>
              <a:t>“independent variables”</a:t>
            </a:r>
          </a:p>
        </p:txBody>
      </p:sp>
      <p:sp>
        <p:nvSpPr>
          <p:cNvPr id="7" name="TextBox 6">
            <a:extLst>
              <a:ext uri="{FF2B5EF4-FFF2-40B4-BE49-F238E27FC236}">
                <a16:creationId xmlns:a16="http://schemas.microsoft.com/office/drawing/2014/main" id="{ADDDCEA5-BB1B-674A-A7ED-0C3C9B44AFF2}"/>
              </a:ext>
            </a:extLst>
          </p:cNvPr>
          <p:cNvSpPr txBox="1"/>
          <p:nvPr/>
        </p:nvSpPr>
        <p:spPr>
          <a:xfrm>
            <a:off x="9318247" y="3025222"/>
            <a:ext cx="2513638" cy="1429622"/>
          </a:xfrm>
          <a:prstGeom prst="rect">
            <a:avLst/>
          </a:prstGeom>
          <a:noFill/>
        </p:spPr>
        <p:txBody>
          <a:bodyPr wrap="none" rtlCol="0">
            <a:spAutoFit/>
          </a:bodyPr>
          <a:lstStyle/>
          <a:p>
            <a:pPr algn="ctr">
              <a:lnSpc>
                <a:spcPct val="150000"/>
              </a:lnSpc>
            </a:pPr>
            <a:r>
              <a:rPr lang="en-US" sz="2000"/>
              <a:t>“outcomes”</a:t>
            </a:r>
          </a:p>
          <a:p>
            <a:pPr algn="ctr">
              <a:lnSpc>
                <a:spcPct val="150000"/>
              </a:lnSpc>
            </a:pPr>
            <a:r>
              <a:rPr lang="en-US" sz="2000"/>
              <a:t>“targets”</a:t>
            </a:r>
          </a:p>
          <a:p>
            <a:pPr algn="ctr">
              <a:lnSpc>
                <a:spcPct val="150000"/>
              </a:lnSpc>
            </a:pPr>
            <a:r>
              <a:rPr lang="en-US" sz="2000"/>
              <a:t>“dependent variables”</a:t>
            </a:r>
          </a:p>
        </p:txBody>
      </p:sp>
      <p:pic>
        <p:nvPicPr>
          <p:cNvPr id="3" name="Picture 2">
            <a:extLst>
              <a:ext uri="{FF2B5EF4-FFF2-40B4-BE49-F238E27FC236}">
                <a16:creationId xmlns:a16="http://schemas.microsoft.com/office/drawing/2014/main" id="{D44BF741-8732-F843-8C0D-CA8F692A14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69852" y="1762860"/>
            <a:ext cx="6548395" cy="3954345"/>
          </a:xfrm>
          <a:prstGeom prst="rect">
            <a:avLst/>
          </a:prstGeom>
        </p:spPr>
      </p:pic>
    </p:spTree>
    <p:extLst>
      <p:ext uri="{BB962C8B-B14F-4D97-AF65-F5344CB8AC3E}">
        <p14:creationId xmlns:p14="http://schemas.microsoft.com/office/powerpoint/2010/main" val="266049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CF4C03AC-2BBE-864A-8846-811769A1516F}"/>
              </a:ext>
            </a:extLst>
          </p:cNvPr>
          <p:cNvPicPr>
            <a:picLocks noGrp="1" noChangeAspect="1"/>
          </p:cNvPicPr>
          <p:nvPr>
            <p:ph idx="1"/>
          </p:nvPr>
        </p:nvPicPr>
        <p:blipFill>
          <a:blip r:embed="rId2"/>
          <a:stretch>
            <a:fillRect/>
          </a:stretch>
        </p:blipFill>
        <p:spPr>
          <a:xfrm>
            <a:off x="1463040" y="271550"/>
            <a:ext cx="8710206" cy="6314900"/>
          </a:xfrm>
          <a:prstGeom prst="rect">
            <a:avLst/>
          </a:prstGeom>
        </p:spPr>
      </p:pic>
    </p:spTree>
    <p:extLst>
      <p:ext uri="{BB962C8B-B14F-4D97-AF65-F5344CB8AC3E}">
        <p14:creationId xmlns:p14="http://schemas.microsoft.com/office/powerpoint/2010/main" val="2524985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6EFB-63CA-744C-9AA4-F4A54B19D865}"/>
              </a:ext>
            </a:extLst>
          </p:cNvPr>
          <p:cNvSpPr>
            <a:spLocks noGrp="1"/>
          </p:cNvSpPr>
          <p:nvPr>
            <p:ph type="title"/>
          </p:nvPr>
        </p:nvSpPr>
        <p:spPr>
          <a:xfrm>
            <a:off x="838199" y="365125"/>
            <a:ext cx="8526517" cy="1325563"/>
          </a:xfrm>
        </p:spPr>
        <p:txBody>
          <a:bodyPr/>
          <a:lstStyle/>
          <a:p>
            <a:r>
              <a:rPr lang="en-US"/>
              <a:t>Recipe for Machine Learning</a:t>
            </a:r>
          </a:p>
        </p:txBody>
      </p:sp>
      <p:sp>
        <p:nvSpPr>
          <p:cNvPr id="3" name="Content Placeholder 2">
            <a:extLst>
              <a:ext uri="{FF2B5EF4-FFF2-40B4-BE49-F238E27FC236}">
                <a16:creationId xmlns:a16="http://schemas.microsoft.com/office/drawing/2014/main" id="{A8238219-FD3E-7346-9B16-B0256CD74CD3}"/>
              </a:ext>
            </a:extLst>
          </p:cNvPr>
          <p:cNvSpPr>
            <a:spLocks noGrp="1"/>
          </p:cNvSpPr>
          <p:nvPr>
            <p:ph idx="1"/>
          </p:nvPr>
        </p:nvSpPr>
        <p:spPr>
          <a:xfrm>
            <a:off x="838201" y="1825625"/>
            <a:ext cx="3707674" cy="4351338"/>
          </a:xfrm>
        </p:spPr>
        <p:txBody>
          <a:bodyPr/>
          <a:lstStyle/>
          <a:p>
            <a:pPr marL="514350" indent="-514350">
              <a:buFont typeface="+mj-lt"/>
              <a:buAutoNum type="arabicPeriod"/>
            </a:pPr>
            <a:r>
              <a:rPr lang="en-US"/>
              <a:t>Data</a:t>
            </a:r>
          </a:p>
          <a:p>
            <a:pPr marL="514350" indent="-514350">
              <a:buFont typeface="+mj-lt"/>
              <a:buAutoNum type="arabicPeriod"/>
            </a:pPr>
            <a:r>
              <a:rPr lang="en-US"/>
              <a:t>Labels</a:t>
            </a:r>
          </a:p>
          <a:p>
            <a:pPr marL="514350" indent="-514350">
              <a:buFont typeface="+mj-lt"/>
              <a:buAutoNum type="arabicPeriod"/>
            </a:pPr>
            <a:r>
              <a:rPr lang="en-US"/>
              <a:t>Model</a:t>
            </a:r>
          </a:p>
          <a:p>
            <a:pPr marL="0" indent="0">
              <a:buNone/>
            </a:pPr>
            <a:endParaRPr lang="en-US"/>
          </a:p>
          <a:p>
            <a:pPr marL="0" indent="0">
              <a:buNone/>
            </a:pPr>
            <a:r>
              <a:rPr lang="en-US"/>
              <a:t>Supervised learning</a:t>
            </a:r>
          </a:p>
          <a:p>
            <a:pPr marL="0" indent="0">
              <a:buNone/>
            </a:pPr>
            <a:endParaRPr lang="en-US"/>
          </a:p>
        </p:txBody>
      </p:sp>
      <p:sp>
        <p:nvSpPr>
          <p:cNvPr id="94" name="TextBox 93">
            <a:extLst>
              <a:ext uri="{FF2B5EF4-FFF2-40B4-BE49-F238E27FC236}">
                <a16:creationId xmlns:a16="http://schemas.microsoft.com/office/drawing/2014/main" id="{9B827213-1519-C140-AAAB-E47140925E16}"/>
              </a:ext>
            </a:extLst>
          </p:cNvPr>
          <p:cNvSpPr txBox="1"/>
          <p:nvPr/>
        </p:nvSpPr>
        <p:spPr>
          <a:xfrm>
            <a:off x="7351689" y="2466549"/>
            <a:ext cx="662153" cy="523220"/>
          </a:xfrm>
          <a:prstGeom prst="rect">
            <a:avLst/>
          </a:prstGeom>
          <a:noFill/>
        </p:spPr>
        <p:txBody>
          <a:bodyPr wrap="square" rtlCol="0">
            <a:spAutoFit/>
          </a:bodyPr>
          <a:lstStyle/>
          <a:p>
            <a:r>
              <a:rPr lang="en-US" sz="2800"/>
              <a:t>Cat</a:t>
            </a:r>
          </a:p>
        </p:txBody>
      </p:sp>
      <p:pic>
        <p:nvPicPr>
          <p:cNvPr id="96" name="Picture 95" descr="A large brown dog lying on a rug&#10;&#10;Description automatically generated">
            <a:extLst>
              <a:ext uri="{FF2B5EF4-FFF2-40B4-BE49-F238E27FC236}">
                <a16:creationId xmlns:a16="http://schemas.microsoft.com/office/drawing/2014/main" id="{5605CAA4-6DEA-C54D-97DC-0568EA5E47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2607" y="4173673"/>
            <a:ext cx="2120580" cy="1643450"/>
          </a:xfrm>
          <a:prstGeom prst="rect">
            <a:avLst/>
          </a:prstGeom>
        </p:spPr>
      </p:pic>
      <p:sp>
        <p:nvSpPr>
          <p:cNvPr id="97" name="TextBox 96">
            <a:extLst>
              <a:ext uri="{FF2B5EF4-FFF2-40B4-BE49-F238E27FC236}">
                <a16:creationId xmlns:a16="http://schemas.microsoft.com/office/drawing/2014/main" id="{59F4B80A-8E8C-A245-8831-ADBD8F71286D}"/>
              </a:ext>
            </a:extLst>
          </p:cNvPr>
          <p:cNvSpPr txBox="1"/>
          <p:nvPr/>
        </p:nvSpPr>
        <p:spPr>
          <a:xfrm>
            <a:off x="7351689" y="4733788"/>
            <a:ext cx="976789" cy="523220"/>
          </a:xfrm>
          <a:prstGeom prst="rect">
            <a:avLst/>
          </a:prstGeom>
          <a:noFill/>
        </p:spPr>
        <p:txBody>
          <a:bodyPr wrap="square" rtlCol="0">
            <a:spAutoFit/>
          </a:bodyPr>
          <a:lstStyle/>
          <a:p>
            <a:r>
              <a:rPr lang="en-US" sz="2800"/>
              <a:t>Dog</a:t>
            </a:r>
          </a:p>
        </p:txBody>
      </p:sp>
      <p:pic>
        <p:nvPicPr>
          <p:cNvPr id="98" name="Content Placeholder 4" descr="A picture containing indoor, wall, mammal, animal&#10;&#10;Description automatically generated">
            <a:extLst>
              <a:ext uri="{FF2B5EF4-FFF2-40B4-BE49-F238E27FC236}">
                <a16:creationId xmlns:a16="http://schemas.microsoft.com/office/drawing/2014/main" id="{02518C6A-8643-9D44-BC4A-6819F1D039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4871" y="1566162"/>
            <a:ext cx="1662257" cy="2221997"/>
          </a:xfrm>
          <a:prstGeom prst="rect">
            <a:avLst/>
          </a:prstGeom>
        </p:spPr>
      </p:pic>
      <p:sp>
        <p:nvSpPr>
          <p:cNvPr id="106" name="Rectangle 105">
            <a:extLst>
              <a:ext uri="{FF2B5EF4-FFF2-40B4-BE49-F238E27FC236}">
                <a16:creationId xmlns:a16="http://schemas.microsoft.com/office/drawing/2014/main" id="{E2D6648D-D6A6-1441-82F7-49E24DE07404}"/>
              </a:ext>
            </a:extLst>
          </p:cNvPr>
          <p:cNvSpPr/>
          <p:nvPr/>
        </p:nvSpPr>
        <p:spPr>
          <a:xfrm>
            <a:off x="9187426" y="2989769"/>
            <a:ext cx="2162432" cy="16434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Models</a:t>
            </a:r>
          </a:p>
        </p:txBody>
      </p:sp>
    </p:spTree>
    <p:extLst>
      <p:ext uri="{BB962C8B-B14F-4D97-AF65-F5344CB8AC3E}">
        <p14:creationId xmlns:p14="http://schemas.microsoft.com/office/powerpoint/2010/main" val="94937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3">
                                            <p:txEl>
                                              <p:pRg st="1" end="1"/>
                                            </p:txEl>
                                          </p:spTgt>
                                        </p:tgtEl>
                                      </p:cBhvr>
                                    </p:animEffect>
                                    <p:set>
                                      <p:cBhvr>
                                        <p:cTn id="11"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6EFB-63CA-744C-9AA4-F4A54B19D865}"/>
              </a:ext>
            </a:extLst>
          </p:cNvPr>
          <p:cNvSpPr>
            <a:spLocks noGrp="1"/>
          </p:cNvSpPr>
          <p:nvPr>
            <p:ph type="title"/>
          </p:nvPr>
        </p:nvSpPr>
        <p:spPr>
          <a:xfrm>
            <a:off x="838199" y="365125"/>
            <a:ext cx="8526517" cy="1325563"/>
          </a:xfrm>
        </p:spPr>
        <p:txBody>
          <a:bodyPr/>
          <a:lstStyle/>
          <a:p>
            <a:r>
              <a:rPr lang="en-US"/>
              <a:t>Unsupervised Learning</a:t>
            </a:r>
          </a:p>
        </p:txBody>
      </p:sp>
      <p:sp>
        <p:nvSpPr>
          <p:cNvPr id="3" name="Content Placeholder 2">
            <a:extLst>
              <a:ext uri="{FF2B5EF4-FFF2-40B4-BE49-F238E27FC236}">
                <a16:creationId xmlns:a16="http://schemas.microsoft.com/office/drawing/2014/main" id="{A8238219-FD3E-7346-9B16-B0256CD74CD3}"/>
              </a:ext>
            </a:extLst>
          </p:cNvPr>
          <p:cNvSpPr>
            <a:spLocks noGrp="1"/>
          </p:cNvSpPr>
          <p:nvPr>
            <p:ph idx="1"/>
          </p:nvPr>
        </p:nvSpPr>
        <p:spPr>
          <a:xfrm>
            <a:off x="838201" y="1825625"/>
            <a:ext cx="3707674" cy="4351338"/>
          </a:xfrm>
        </p:spPr>
        <p:txBody>
          <a:bodyPr/>
          <a:lstStyle/>
          <a:p>
            <a:pPr marL="514350" indent="-514350">
              <a:buFont typeface="+mj-lt"/>
              <a:buAutoNum type="arabicPeriod"/>
            </a:pPr>
            <a:r>
              <a:rPr lang="en-US"/>
              <a:t>Data</a:t>
            </a:r>
          </a:p>
          <a:p>
            <a:pPr marL="514350" indent="-514350">
              <a:buFont typeface="+mj-lt"/>
              <a:buAutoNum type="arabicPeriod"/>
            </a:pPr>
            <a:r>
              <a:rPr lang="en-US"/>
              <a:t>Model</a:t>
            </a:r>
          </a:p>
        </p:txBody>
      </p:sp>
      <p:pic>
        <p:nvPicPr>
          <p:cNvPr id="6" name="Picture 5">
            <a:extLst>
              <a:ext uri="{FF2B5EF4-FFF2-40B4-BE49-F238E27FC236}">
                <a16:creationId xmlns:a16="http://schemas.microsoft.com/office/drawing/2014/main" id="{29EEC49B-8DD8-674D-BDD9-C154CEF11F58}"/>
              </a:ext>
            </a:extLst>
          </p:cNvPr>
          <p:cNvPicPr>
            <a:picLocks noChangeAspect="1"/>
          </p:cNvPicPr>
          <p:nvPr/>
        </p:nvPicPr>
        <p:blipFill rotWithShape="1">
          <a:blip r:embed="rId3"/>
          <a:srcRect l="5351" t="4054" r="8378" b="5351"/>
          <a:stretch/>
        </p:blipFill>
        <p:spPr>
          <a:xfrm>
            <a:off x="3719383" y="1551621"/>
            <a:ext cx="6220650" cy="4899346"/>
          </a:xfrm>
          <a:prstGeom prst="rect">
            <a:avLst/>
          </a:prstGeom>
        </p:spPr>
      </p:pic>
    </p:spTree>
    <p:extLst>
      <p:ext uri="{BB962C8B-B14F-4D97-AF65-F5344CB8AC3E}">
        <p14:creationId xmlns:p14="http://schemas.microsoft.com/office/powerpoint/2010/main" val="1171719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06FD-1555-194D-BABD-A095FB2C3EE3}"/>
              </a:ext>
            </a:extLst>
          </p:cNvPr>
          <p:cNvSpPr>
            <a:spLocks noGrp="1"/>
          </p:cNvSpPr>
          <p:nvPr>
            <p:ph type="title"/>
          </p:nvPr>
        </p:nvSpPr>
        <p:spPr/>
        <p:txBody>
          <a:bodyPr/>
          <a:lstStyle/>
          <a:p>
            <a:r>
              <a:rPr lang="en-US"/>
              <a:t>Activity</a:t>
            </a:r>
          </a:p>
        </p:txBody>
      </p:sp>
      <p:sp>
        <p:nvSpPr>
          <p:cNvPr id="3" name="Content Placeholder 2">
            <a:extLst>
              <a:ext uri="{FF2B5EF4-FFF2-40B4-BE49-F238E27FC236}">
                <a16:creationId xmlns:a16="http://schemas.microsoft.com/office/drawing/2014/main" id="{AFD8F83F-31F2-6249-831A-BFC337E9FD53}"/>
              </a:ext>
            </a:extLst>
          </p:cNvPr>
          <p:cNvSpPr>
            <a:spLocks noGrp="1"/>
          </p:cNvSpPr>
          <p:nvPr>
            <p:ph idx="1"/>
          </p:nvPr>
        </p:nvSpPr>
        <p:spPr/>
        <p:txBody>
          <a:bodyPr/>
          <a:lstStyle/>
          <a:p>
            <a:r>
              <a:rPr lang="en-US"/>
              <a:t>Come up with an application of machine learning in healthcare</a:t>
            </a:r>
          </a:p>
          <a:p>
            <a:r>
              <a:rPr lang="en-US"/>
              <a:t>What problem are you trying to solve? </a:t>
            </a:r>
          </a:p>
          <a:p>
            <a:r>
              <a:rPr lang="en-US"/>
              <a:t>What data will you be analyzing? </a:t>
            </a:r>
          </a:p>
          <a:p>
            <a:r>
              <a:rPr lang="en-US"/>
              <a:t>What will your model predict? </a:t>
            </a:r>
          </a:p>
        </p:txBody>
      </p:sp>
    </p:spTree>
    <p:extLst>
      <p:ext uri="{BB962C8B-B14F-4D97-AF65-F5344CB8AC3E}">
        <p14:creationId xmlns:p14="http://schemas.microsoft.com/office/powerpoint/2010/main" val="200543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1280B8-E3A9-864B-94EA-3C670A0F9214}"/>
              </a:ext>
            </a:extLst>
          </p:cNvPr>
          <p:cNvSpPr>
            <a:spLocks noGrp="1"/>
          </p:cNvSpPr>
          <p:nvPr>
            <p:ph type="title"/>
          </p:nvPr>
        </p:nvSpPr>
        <p:spPr>
          <a:xfrm>
            <a:off x="1382597" y="3424348"/>
            <a:ext cx="9426806" cy="1424410"/>
          </a:xfrm>
        </p:spPr>
        <p:txBody>
          <a:bodyPr vert="horz" lIns="91440" tIns="45720" rIns="91440" bIns="45720" rtlCol="0" anchor="b">
            <a:normAutofit/>
          </a:bodyPr>
          <a:lstStyle/>
          <a:p>
            <a:pPr algn="ctr"/>
            <a:r>
              <a:rPr lang="en-US" sz="5400">
                <a:solidFill>
                  <a:srgbClr val="1B1B1B"/>
                </a:solidFill>
              </a:rPr>
              <a:t>Machine Learning? </a:t>
            </a:r>
          </a:p>
        </p:txBody>
      </p:sp>
      <p:sp>
        <p:nvSpPr>
          <p:cNvPr id="5" name="Text Placeholder 4">
            <a:extLst>
              <a:ext uri="{FF2B5EF4-FFF2-40B4-BE49-F238E27FC236}">
                <a16:creationId xmlns:a16="http://schemas.microsoft.com/office/drawing/2014/main" id="{4B2AA76F-80B8-0147-9878-6475DC4FDFB1}"/>
              </a:ext>
            </a:extLst>
          </p:cNvPr>
          <p:cNvSpPr>
            <a:spLocks noGrp="1"/>
          </p:cNvSpPr>
          <p:nvPr>
            <p:ph type="body" idx="1"/>
          </p:nvPr>
        </p:nvSpPr>
        <p:spPr>
          <a:xfrm>
            <a:off x="1382597" y="5121033"/>
            <a:ext cx="9426806" cy="564199"/>
          </a:xfrm>
        </p:spPr>
        <p:txBody>
          <a:bodyPr vert="horz" lIns="91440" tIns="45720" rIns="91440" bIns="45720" rtlCol="0">
            <a:normAutofit/>
          </a:bodyPr>
          <a:lstStyle/>
          <a:p>
            <a:pPr algn="ctr"/>
            <a:endParaRPr lang="en-US" sz="2200">
              <a:solidFill>
                <a:srgbClr val="1B1B1B"/>
              </a:solidFill>
            </a:endParaRPr>
          </a:p>
        </p:txBody>
      </p:sp>
      <p:sp>
        <p:nvSpPr>
          <p:cNvPr id="16" name="Oval 18">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5748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0">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5748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46071FB-5611-A742-B5DE-C06F7DFCFDCD}"/>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5181600" y="1330490"/>
            <a:ext cx="1828800" cy="18288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20" name="Picture 22">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screen">
            <a:extLst>
              <a:ext uri="{28A0092B-C50C-407E-A947-70E740481C1C}">
                <a14:useLocalDpi xmlns:a14="http://schemas.microsoft.com/office/drawing/2010/main"/>
              </a:ext>
            </a:extLst>
          </a:blip>
          <a:srcRect/>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25" name="Straight Connector 24">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FEEC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57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0FCA-77B5-1944-90D4-2D3566EEF6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390B241-C8F3-CD41-ADC1-2B7B14DA608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C5AF8B8-29F3-D84A-9964-687B11B60210}"/>
              </a:ext>
            </a:extLst>
          </p:cNvPr>
          <p:cNvPicPr>
            <a:picLocks noChangeAspect="1"/>
          </p:cNvPicPr>
          <p:nvPr/>
        </p:nvPicPr>
        <p:blipFill>
          <a:blip r:embed="rId2"/>
          <a:stretch>
            <a:fillRect/>
          </a:stretch>
        </p:blipFill>
        <p:spPr>
          <a:xfrm>
            <a:off x="1191929" y="384175"/>
            <a:ext cx="9358830" cy="6089650"/>
          </a:xfrm>
          <a:prstGeom prst="rect">
            <a:avLst/>
          </a:prstGeom>
        </p:spPr>
      </p:pic>
    </p:spTree>
    <p:extLst>
      <p:ext uri="{BB962C8B-B14F-4D97-AF65-F5344CB8AC3E}">
        <p14:creationId xmlns:p14="http://schemas.microsoft.com/office/powerpoint/2010/main" val="1121969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42778-ACDA-B34D-9FAD-3113EBAFEFB7}"/>
              </a:ext>
            </a:extLst>
          </p:cNvPr>
          <p:cNvSpPr>
            <a:spLocks noGrp="1"/>
          </p:cNvSpPr>
          <p:nvPr>
            <p:ph type="title"/>
          </p:nvPr>
        </p:nvSpPr>
        <p:spPr/>
        <p:txBody>
          <a:bodyPr/>
          <a:lstStyle/>
          <a:p>
            <a:r>
              <a:rPr lang="en-US"/>
              <a:t>Machine Learning Challenges (Fails)</a:t>
            </a:r>
          </a:p>
        </p:txBody>
      </p:sp>
      <p:sp>
        <p:nvSpPr>
          <p:cNvPr id="5" name="Text Placeholder 4">
            <a:extLst>
              <a:ext uri="{FF2B5EF4-FFF2-40B4-BE49-F238E27FC236}">
                <a16:creationId xmlns:a16="http://schemas.microsoft.com/office/drawing/2014/main" id="{0FD5877D-5730-F044-B54E-94BFC14387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1465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CAFB-8E49-7145-A60E-8831A784A416}"/>
              </a:ext>
            </a:extLst>
          </p:cNvPr>
          <p:cNvSpPr>
            <a:spLocks noGrp="1"/>
          </p:cNvSpPr>
          <p:nvPr>
            <p:ph type="title"/>
          </p:nvPr>
        </p:nvSpPr>
        <p:spPr/>
        <p:txBody>
          <a:bodyPr/>
          <a:lstStyle/>
          <a:p>
            <a:r>
              <a:rPr lang="en-US"/>
              <a:t>Husky vs Wolf Classifier</a:t>
            </a:r>
          </a:p>
        </p:txBody>
      </p:sp>
      <p:sp>
        <p:nvSpPr>
          <p:cNvPr id="3" name="Content Placeholder 2">
            <a:extLst>
              <a:ext uri="{FF2B5EF4-FFF2-40B4-BE49-F238E27FC236}">
                <a16:creationId xmlns:a16="http://schemas.microsoft.com/office/drawing/2014/main" id="{1CB64434-595B-6745-8F6A-BAC9353405B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47303F-78A4-F74B-B061-F77511CA32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7177" y="1646238"/>
            <a:ext cx="7485017" cy="4710112"/>
          </a:xfrm>
          <a:prstGeom prst="rect">
            <a:avLst/>
          </a:prstGeom>
        </p:spPr>
      </p:pic>
    </p:spTree>
    <p:extLst>
      <p:ext uri="{BB962C8B-B14F-4D97-AF65-F5344CB8AC3E}">
        <p14:creationId xmlns:p14="http://schemas.microsoft.com/office/powerpoint/2010/main" val="2657973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CAFB-8E49-7145-A60E-8831A784A416}"/>
              </a:ext>
            </a:extLst>
          </p:cNvPr>
          <p:cNvSpPr>
            <a:spLocks noGrp="1"/>
          </p:cNvSpPr>
          <p:nvPr>
            <p:ph type="title"/>
          </p:nvPr>
        </p:nvSpPr>
        <p:spPr/>
        <p:txBody>
          <a:bodyPr/>
          <a:lstStyle/>
          <a:p>
            <a:r>
              <a:rPr lang="en-US"/>
              <a:t>Snow detector</a:t>
            </a:r>
          </a:p>
        </p:txBody>
      </p:sp>
      <p:sp>
        <p:nvSpPr>
          <p:cNvPr id="3" name="Content Placeholder 2">
            <a:extLst>
              <a:ext uri="{FF2B5EF4-FFF2-40B4-BE49-F238E27FC236}">
                <a16:creationId xmlns:a16="http://schemas.microsoft.com/office/drawing/2014/main" id="{1CB64434-595B-6745-8F6A-BAC9353405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1DC89F-53B1-D24C-BE8C-A5A4AEBABF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9714" y="1435520"/>
            <a:ext cx="9692640" cy="5213475"/>
          </a:xfrm>
          <a:prstGeom prst="rect">
            <a:avLst/>
          </a:prstGeom>
        </p:spPr>
      </p:pic>
    </p:spTree>
    <p:extLst>
      <p:ext uri="{BB962C8B-B14F-4D97-AF65-F5344CB8AC3E}">
        <p14:creationId xmlns:p14="http://schemas.microsoft.com/office/powerpoint/2010/main" val="4229927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5C58-AE70-3E47-996B-4B43E992896A}"/>
              </a:ext>
            </a:extLst>
          </p:cNvPr>
          <p:cNvSpPr>
            <a:spLocks noGrp="1"/>
          </p:cNvSpPr>
          <p:nvPr>
            <p:ph type="title"/>
          </p:nvPr>
        </p:nvSpPr>
        <p:spPr/>
        <p:txBody>
          <a:bodyPr/>
          <a:lstStyle/>
          <a:p>
            <a:r>
              <a:rPr lang="en-US"/>
              <a:t>Adversarial examples</a:t>
            </a:r>
          </a:p>
        </p:txBody>
      </p:sp>
      <p:sp>
        <p:nvSpPr>
          <p:cNvPr id="3" name="Content Placeholder 2">
            <a:extLst>
              <a:ext uri="{FF2B5EF4-FFF2-40B4-BE49-F238E27FC236}">
                <a16:creationId xmlns:a16="http://schemas.microsoft.com/office/drawing/2014/main" id="{AC070A6A-DBA0-E84F-ABCC-99071EA969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35C715-18C4-BB40-A5F9-04A050C2A788}"/>
              </a:ext>
            </a:extLst>
          </p:cNvPr>
          <p:cNvPicPr>
            <a:picLocks noChangeAspect="1"/>
          </p:cNvPicPr>
          <p:nvPr/>
        </p:nvPicPr>
        <p:blipFill>
          <a:blip r:embed="rId2"/>
          <a:stretch>
            <a:fillRect/>
          </a:stretch>
        </p:blipFill>
        <p:spPr>
          <a:xfrm>
            <a:off x="1105081" y="1946002"/>
            <a:ext cx="9981837" cy="3780355"/>
          </a:xfrm>
          <a:prstGeom prst="rect">
            <a:avLst/>
          </a:prstGeom>
        </p:spPr>
      </p:pic>
    </p:spTree>
    <p:extLst>
      <p:ext uri="{BB962C8B-B14F-4D97-AF65-F5344CB8AC3E}">
        <p14:creationId xmlns:p14="http://schemas.microsoft.com/office/powerpoint/2010/main" val="385623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4641-569F-7C46-914C-F97B71E280FF}"/>
              </a:ext>
            </a:extLst>
          </p:cNvPr>
          <p:cNvSpPr>
            <a:spLocks noGrp="1"/>
          </p:cNvSpPr>
          <p:nvPr>
            <p:ph type="title"/>
          </p:nvPr>
        </p:nvSpPr>
        <p:spPr/>
        <p:txBody>
          <a:bodyPr/>
          <a:lstStyle/>
          <a:p>
            <a:r>
              <a:rPr lang="en-US"/>
              <a:t>Bias in training</a:t>
            </a:r>
          </a:p>
        </p:txBody>
      </p:sp>
      <p:sp>
        <p:nvSpPr>
          <p:cNvPr id="3" name="Content Placeholder 2">
            <a:extLst>
              <a:ext uri="{FF2B5EF4-FFF2-40B4-BE49-F238E27FC236}">
                <a16:creationId xmlns:a16="http://schemas.microsoft.com/office/drawing/2014/main" id="{C888B5C6-FEC9-D143-A99B-1A6F2307B1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0CEA75-B546-5746-A56F-018F034D8E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57994" y="1347175"/>
            <a:ext cx="6646817" cy="5259455"/>
          </a:xfrm>
          <a:prstGeom prst="rect">
            <a:avLst/>
          </a:prstGeom>
        </p:spPr>
      </p:pic>
    </p:spTree>
    <p:extLst>
      <p:ext uri="{BB962C8B-B14F-4D97-AF65-F5344CB8AC3E}">
        <p14:creationId xmlns:p14="http://schemas.microsoft.com/office/powerpoint/2010/main" val="587887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5BD7-A0CF-EE42-85A1-C1BAE9015138}"/>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7A4C0C03-0A4C-074A-AB8C-D51D6B5FE7C2}"/>
              </a:ext>
            </a:extLst>
          </p:cNvPr>
          <p:cNvSpPr>
            <a:spLocks noGrp="1"/>
          </p:cNvSpPr>
          <p:nvPr>
            <p:ph idx="1"/>
          </p:nvPr>
        </p:nvSpPr>
        <p:spPr/>
        <p:txBody>
          <a:bodyPr/>
          <a:lstStyle/>
          <a:p>
            <a:r>
              <a:rPr lang="en-US"/>
              <a:t>Interpretability</a:t>
            </a:r>
          </a:p>
          <a:p>
            <a:endParaRPr lang="en-US"/>
          </a:p>
          <a:p>
            <a:r>
              <a:rPr lang="en-US"/>
              <a:t>Robustness</a:t>
            </a:r>
          </a:p>
          <a:p>
            <a:endParaRPr lang="en-US"/>
          </a:p>
          <a:p>
            <a:r>
              <a:rPr lang="en-US"/>
              <a:t>Bias</a:t>
            </a:r>
          </a:p>
        </p:txBody>
      </p:sp>
    </p:spTree>
    <p:extLst>
      <p:ext uri="{BB962C8B-B14F-4D97-AF65-F5344CB8AC3E}">
        <p14:creationId xmlns:p14="http://schemas.microsoft.com/office/powerpoint/2010/main" val="160477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21B21-32E5-5D43-9C4D-EFA7C78E9C50}"/>
              </a:ext>
            </a:extLst>
          </p:cNvPr>
          <p:cNvSpPr>
            <a:spLocks noGrp="1"/>
          </p:cNvSpPr>
          <p:nvPr>
            <p:ph type="title"/>
          </p:nvPr>
        </p:nvSpPr>
        <p:spPr/>
        <p:txBody>
          <a:bodyPr/>
          <a:lstStyle/>
          <a:p>
            <a:r>
              <a:rPr lang="en-US"/>
              <a:t>Singularity</a:t>
            </a:r>
          </a:p>
        </p:txBody>
      </p:sp>
      <p:sp>
        <p:nvSpPr>
          <p:cNvPr id="5" name="Text Placeholder 4">
            <a:extLst>
              <a:ext uri="{FF2B5EF4-FFF2-40B4-BE49-F238E27FC236}">
                <a16:creationId xmlns:a16="http://schemas.microsoft.com/office/drawing/2014/main" id="{865BCE3A-F4A1-1140-A730-790E6A0077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7272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3D1D0-C0C5-CF4B-9C19-7C4E3E29F66E}"/>
              </a:ext>
            </a:extLst>
          </p:cNvPr>
          <p:cNvSpPr>
            <a:spLocks noGrp="1"/>
          </p:cNvSpPr>
          <p:nvPr>
            <p:ph type="title"/>
          </p:nvPr>
        </p:nvSpPr>
        <p:spPr/>
        <p:txBody>
          <a:bodyPr>
            <a:noAutofit/>
          </a:bodyPr>
          <a:lstStyle/>
          <a:p>
            <a:r>
              <a:rPr lang="en-AU" sz="4000" i="1"/>
              <a:t>The development of full artificial intelligence could spell the end of the human race….It would take off on its own, and re-design itself at an ever-increasing rate. Humans, who are limited by slow biological evolution, couldn’t compete and would be superseded.</a:t>
            </a:r>
            <a:endParaRPr lang="en-US" sz="4000" i="1"/>
          </a:p>
        </p:txBody>
      </p:sp>
      <p:sp>
        <p:nvSpPr>
          <p:cNvPr id="5" name="Text Placeholder 4">
            <a:extLst>
              <a:ext uri="{FF2B5EF4-FFF2-40B4-BE49-F238E27FC236}">
                <a16:creationId xmlns:a16="http://schemas.microsoft.com/office/drawing/2014/main" id="{445F9187-DBAD-2140-97D0-F0C4584705DF}"/>
              </a:ext>
            </a:extLst>
          </p:cNvPr>
          <p:cNvSpPr>
            <a:spLocks noGrp="1"/>
          </p:cNvSpPr>
          <p:nvPr>
            <p:ph type="body" idx="1"/>
          </p:nvPr>
        </p:nvSpPr>
        <p:spPr>
          <a:xfrm>
            <a:off x="831850" y="4937760"/>
            <a:ext cx="10515600" cy="1151890"/>
          </a:xfrm>
        </p:spPr>
        <p:txBody>
          <a:bodyPr/>
          <a:lstStyle/>
          <a:p>
            <a:r>
              <a:rPr lang="en-US" b="1"/>
              <a:t>Stephen Hawking</a:t>
            </a:r>
          </a:p>
        </p:txBody>
      </p:sp>
    </p:spTree>
    <p:extLst>
      <p:ext uri="{BB962C8B-B14F-4D97-AF65-F5344CB8AC3E}">
        <p14:creationId xmlns:p14="http://schemas.microsoft.com/office/powerpoint/2010/main" val="1018644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3D1D0-C0C5-CF4B-9C19-7C4E3E29F66E}"/>
              </a:ext>
            </a:extLst>
          </p:cNvPr>
          <p:cNvSpPr>
            <a:spLocks noGrp="1"/>
          </p:cNvSpPr>
          <p:nvPr>
            <p:ph type="title"/>
          </p:nvPr>
        </p:nvSpPr>
        <p:spPr/>
        <p:txBody>
          <a:bodyPr>
            <a:noAutofit/>
          </a:bodyPr>
          <a:lstStyle/>
          <a:p>
            <a:r>
              <a:rPr lang="en-AU" sz="4000" i="1"/>
              <a:t>Yet the biggest harm that AI is likely to do to individuals in the short term is job displacement, as the amount of work we can automate with AI is vastly bigger than before. </a:t>
            </a:r>
            <a:endParaRPr lang="en-US" sz="4000" i="1"/>
          </a:p>
        </p:txBody>
      </p:sp>
      <p:sp>
        <p:nvSpPr>
          <p:cNvPr id="5" name="Text Placeholder 4">
            <a:extLst>
              <a:ext uri="{FF2B5EF4-FFF2-40B4-BE49-F238E27FC236}">
                <a16:creationId xmlns:a16="http://schemas.microsoft.com/office/drawing/2014/main" id="{445F9187-DBAD-2140-97D0-F0C4584705DF}"/>
              </a:ext>
            </a:extLst>
          </p:cNvPr>
          <p:cNvSpPr>
            <a:spLocks noGrp="1"/>
          </p:cNvSpPr>
          <p:nvPr>
            <p:ph type="body" idx="1"/>
          </p:nvPr>
        </p:nvSpPr>
        <p:spPr>
          <a:xfrm>
            <a:off x="831850" y="4937760"/>
            <a:ext cx="10515600" cy="1151890"/>
          </a:xfrm>
        </p:spPr>
        <p:txBody>
          <a:bodyPr/>
          <a:lstStyle/>
          <a:p>
            <a:r>
              <a:rPr lang="en-US" b="1"/>
              <a:t>Andrew Ng</a:t>
            </a:r>
          </a:p>
        </p:txBody>
      </p:sp>
    </p:spTree>
    <p:extLst>
      <p:ext uri="{BB962C8B-B14F-4D97-AF65-F5344CB8AC3E}">
        <p14:creationId xmlns:p14="http://schemas.microsoft.com/office/powerpoint/2010/main" val="114701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D9E9953C-90ED-7D4D-9903-BEE89565F65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666205"/>
            <a:ext cx="12191980" cy="5525589"/>
          </a:xfrm>
          <a:prstGeom prst="rect">
            <a:avLst/>
          </a:prstGeom>
        </p:spPr>
      </p:pic>
    </p:spTree>
    <p:extLst>
      <p:ext uri="{BB962C8B-B14F-4D97-AF65-F5344CB8AC3E}">
        <p14:creationId xmlns:p14="http://schemas.microsoft.com/office/powerpoint/2010/main" val="1410210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3D1D0-C0C5-CF4B-9C19-7C4E3E29F66E}"/>
              </a:ext>
            </a:extLst>
          </p:cNvPr>
          <p:cNvSpPr>
            <a:spLocks noGrp="1"/>
          </p:cNvSpPr>
          <p:nvPr>
            <p:ph type="title"/>
          </p:nvPr>
        </p:nvSpPr>
        <p:spPr/>
        <p:txBody>
          <a:bodyPr>
            <a:noAutofit/>
          </a:bodyPr>
          <a:lstStyle/>
          <a:p>
            <a:r>
              <a:rPr lang="en-AU" sz="4000" i="1"/>
              <a:t>It’s likely that machines will be smarter than us before the end of the century—not just at chess or trivia questions but at just about everything, from mathematics and engineering to science and medicine.</a:t>
            </a:r>
            <a:endParaRPr lang="en-US" sz="4000" i="1"/>
          </a:p>
        </p:txBody>
      </p:sp>
      <p:sp>
        <p:nvSpPr>
          <p:cNvPr id="5" name="Text Placeholder 4">
            <a:extLst>
              <a:ext uri="{FF2B5EF4-FFF2-40B4-BE49-F238E27FC236}">
                <a16:creationId xmlns:a16="http://schemas.microsoft.com/office/drawing/2014/main" id="{445F9187-DBAD-2140-97D0-F0C4584705DF}"/>
              </a:ext>
            </a:extLst>
          </p:cNvPr>
          <p:cNvSpPr>
            <a:spLocks noGrp="1"/>
          </p:cNvSpPr>
          <p:nvPr>
            <p:ph type="body" idx="1"/>
          </p:nvPr>
        </p:nvSpPr>
        <p:spPr>
          <a:xfrm>
            <a:off x="831850" y="4937760"/>
            <a:ext cx="10515600" cy="1151890"/>
          </a:xfrm>
        </p:spPr>
        <p:txBody>
          <a:bodyPr/>
          <a:lstStyle/>
          <a:p>
            <a:r>
              <a:rPr lang="en-US" b="1"/>
              <a:t>Gary Marcus</a:t>
            </a:r>
          </a:p>
        </p:txBody>
      </p:sp>
    </p:spTree>
    <p:extLst>
      <p:ext uri="{BB962C8B-B14F-4D97-AF65-F5344CB8AC3E}">
        <p14:creationId xmlns:p14="http://schemas.microsoft.com/office/powerpoint/2010/main" val="2806019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3D1D0-C0C5-CF4B-9C19-7C4E3E29F66E}"/>
              </a:ext>
            </a:extLst>
          </p:cNvPr>
          <p:cNvSpPr>
            <a:spLocks noGrp="1"/>
          </p:cNvSpPr>
          <p:nvPr>
            <p:ph type="title"/>
          </p:nvPr>
        </p:nvSpPr>
        <p:spPr/>
        <p:txBody>
          <a:bodyPr>
            <a:noAutofit/>
          </a:bodyPr>
          <a:lstStyle/>
          <a:p>
            <a:r>
              <a:rPr lang="en-AU" sz="4000" i="1"/>
              <a:t>But we are entering an era of hacking humans. And I'd say the most important fact anybody who is alive today needs to know about the 21 century is that we are becoming hackable animals.</a:t>
            </a:r>
            <a:br>
              <a:rPr lang="en-AU" sz="4000" i="1"/>
            </a:br>
            <a:r>
              <a:rPr lang="en-AU" sz="4000" i="1"/>
              <a:t>It starts by having corporations and governments amass enormous amounts of data about where we go, what we search online and what we buy.</a:t>
            </a:r>
          </a:p>
        </p:txBody>
      </p:sp>
      <p:sp>
        <p:nvSpPr>
          <p:cNvPr id="5" name="Text Placeholder 4">
            <a:extLst>
              <a:ext uri="{FF2B5EF4-FFF2-40B4-BE49-F238E27FC236}">
                <a16:creationId xmlns:a16="http://schemas.microsoft.com/office/drawing/2014/main" id="{445F9187-DBAD-2140-97D0-F0C4584705DF}"/>
              </a:ext>
            </a:extLst>
          </p:cNvPr>
          <p:cNvSpPr>
            <a:spLocks noGrp="1"/>
          </p:cNvSpPr>
          <p:nvPr>
            <p:ph type="body" idx="1"/>
          </p:nvPr>
        </p:nvSpPr>
        <p:spPr>
          <a:xfrm>
            <a:off x="831850" y="4937760"/>
            <a:ext cx="10515600" cy="1151890"/>
          </a:xfrm>
        </p:spPr>
        <p:txBody>
          <a:bodyPr/>
          <a:lstStyle/>
          <a:p>
            <a:r>
              <a:rPr lang="en-US" b="1"/>
              <a:t>Yuval Noah Harari</a:t>
            </a:r>
          </a:p>
        </p:txBody>
      </p:sp>
    </p:spTree>
    <p:extLst>
      <p:ext uri="{BB962C8B-B14F-4D97-AF65-F5344CB8AC3E}">
        <p14:creationId xmlns:p14="http://schemas.microsoft.com/office/powerpoint/2010/main" val="1139122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1BF63-3F2B-CA47-B7CE-918ACEE3188B}"/>
              </a:ext>
            </a:extLst>
          </p:cNvPr>
          <p:cNvSpPr>
            <a:spLocks noGrp="1"/>
          </p:cNvSpPr>
          <p:nvPr>
            <p:ph type="title"/>
          </p:nvPr>
        </p:nvSpPr>
        <p:spPr/>
        <p:txBody>
          <a:bodyPr/>
          <a:lstStyle/>
          <a:p>
            <a:r>
              <a:rPr lang="en-US"/>
              <a:t>1-Minute Summary </a:t>
            </a:r>
          </a:p>
        </p:txBody>
      </p:sp>
      <p:sp>
        <p:nvSpPr>
          <p:cNvPr id="5" name="Content Placeholder 4">
            <a:extLst>
              <a:ext uri="{FF2B5EF4-FFF2-40B4-BE49-F238E27FC236}">
                <a16:creationId xmlns:a16="http://schemas.microsoft.com/office/drawing/2014/main" id="{D12F00EA-CC5D-AD47-894A-8F7D591CE406}"/>
              </a:ext>
            </a:extLst>
          </p:cNvPr>
          <p:cNvSpPr>
            <a:spLocks noGrp="1"/>
          </p:cNvSpPr>
          <p:nvPr>
            <p:ph idx="1"/>
          </p:nvPr>
        </p:nvSpPr>
        <p:spPr/>
        <p:txBody>
          <a:bodyPr/>
          <a:lstStyle/>
          <a:p>
            <a:r>
              <a:rPr lang="en-US"/>
              <a:t>Machine learning recipe: data + labels + model</a:t>
            </a:r>
          </a:p>
          <a:p>
            <a:endParaRPr lang="en-US"/>
          </a:p>
          <a:p>
            <a:r>
              <a:rPr lang="en-US"/>
              <a:t>Model is math, a mapping from input to output, linear algebra, calculus, probability</a:t>
            </a:r>
          </a:p>
          <a:p>
            <a:endParaRPr lang="en-US"/>
          </a:p>
          <a:p>
            <a:r>
              <a:rPr lang="en-US"/>
              <a:t>Many models: least squares, logistic regression, decision tree, neural networks, deep learning</a:t>
            </a:r>
          </a:p>
          <a:p>
            <a:endParaRPr lang="en-US"/>
          </a:p>
          <a:p>
            <a:r>
              <a:rPr lang="en-US"/>
              <a:t>Machine learning in healthcare is very good for visual tasks</a:t>
            </a:r>
          </a:p>
        </p:txBody>
      </p:sp>
    </p:spTree>
    <p:extLst>
      <p:ext uri="{BB962C8B-B14F-4D97-AF65-F5344CB8AC3E}">
        <p14:creationId xmlns:p14="http://schemas.microsoft.com/office/powerpoint/2010/main" val="694565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62B9-B38D-0A4B-9552-7DD202ABCD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BC115F-2457-FD4B-9EAE-9FA49D879857}"/>
              </a:ext>
            </a:extLst>
          </p:cNvPr>
          <p:cNvSpPr>
            <a:spLocks noGrp="1"/>
          </p:cNvSpPr>
          <p:nvPr>
            <p:ph idx="1"/>
          </p:nvPr>
        </p:nvSpPr>
        <p:spPr/>
        <p:txBody>
          <a:bodyPr/>
          <a:lstStyle/>
          <a:p>
            <a:pPr marL="0" indent="0">
              <a:buNone/>
            </a:pPr>
            <a:r>
              <a:rPr lang="en-US" err="1"/>
              <a:t>juan.quiroz@mq.edu.au</a:t>
            </a:r>
            <a:endParaRPr lang="en-US"/>
          </a:p>
          <a:p>
            <a:pPr marL="0" indent="0">
              <a:buNone/>
            </a:pPr>
            <a:endParaRPr lang="en-US"/>
          </a:p>
        </p:txBody>
      </p:sp>
      <p:pic>
        <p:nvPicPr>
          <p:cNvPr id="4" name="Picture 3">
            <a:extLst>
              <a:ext uri="{FF2B5EF4-FFF2-40B4-BE49-F238E27FC236}">
                <a16:creationId xmlns:a16="http://schemas.microsoft.com/office/drawing/2014/main" id="{71DBC72B-8C16-9543-BAD0-16E31A6A4001}"/>
              </a:ext>
            </a:extLst>
          </p:cNvPr>
          <p:cNvPicPr>
            <a:picLocks noChangeAspect="1"/>
          </p:cNvPicPr>
          <p:nvPr/>
        </p:nvPicPr>
        <p:blipFill>
          <a:blip r:embed="rId3"/>
          <a:stretch>
            <a:fillRect/>
          </a:stretch>
        </p:blipFill>
        <p:spPr>
          <a:xfrm>
            <a:off x="6771557" y="230907"/>
            <a:ext cx="5025027" cy="5946056"/>
          </a:xfrm>
          <a:prstGeom prst="rect">
            <a:avLst/>
          </a:prstGeom>
        </p:spPr>
      </p:pic>
    </p:spTree>
    <p:extLst>
      <p:ext uri="{BB962C8B-B14F-4D97-AF65-F5344CB8AC3E}">
        <p14:creationId xmlns:p14="http://schemas.microsoft.com/office/powerpoint/2010/main" val="163094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6EF6393-E901-2245-A9CA-68B3B21DB2C7}"/>
              </a:ext>
            </a:extLst>
          </p:cNvPr>
          <p:cNvSpPr/>
          <p:nvPr/>
        </p:nvSpPr>
        <p:spPr>
          <a:xfrm>
            <a:off x="2216330" y="199208"/>
            <a:ext cx="7567749" cy="6459584"/>
          </a:xfrm>
          <a:prstGeom prst="ellipse">
            <a:avLst/>
          </a:prstGeom>
          <a:solidFill>
            <a:schemeClr val="accent5">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t" anchorCtr="0"/>
          <a:lstStyle/>
          <a:p>
            <a:pPr algn="ctr"/>
            <a:r>
              <a:rPr lang="en-US" sz="3200">
                <a:solidFill>
                  <a:schemeClr val="tx1">
                    <a:lumMod val="85000"/>
                    <a:lumOff val="15000"/>
                  </a:schemeClr>
                </a:solidFill>
              </a:rPr>
              <a:t>Artificial Intelligence</a:t>
            </a:r>
          </a:p>
        </p:txBody>
      </p:sp>
      <p:sp>
        <p:nvSpPr>
          <p:cNvPr id="6" name="Oval 5">
            <a:extLst>
              <a:ext uri="{FF2B5EF4-FFF2-40B4-BE49-F238E27FC236}">
                <a16:creationId xmlns:a16="http://schemas.microsoft.com/office/drawing/2014/main" id="{929563CE-BFAB-7C44-B038-39ACBED6B12E}"/>
              </a:ext>
            </a:extLst>
          </p:cNvPr>
          <p:cNvSpPr/>
          <p:nvPr/>
        </p:nvSpPr>
        <p:spPr>
          <a:xfrm>
            <a:off x="3597727" y="2436223"/>
            <a:ext cx="4804954" cy="3899263"/>
          </a:xfrm>
          <a:prstGeom prst="ellipse">
            <a:avLst/>
          </a:prstGeom>
          <a:solidFill>
            <a:schemeClr val="accent5"/>
          </a:solidFill>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pPr algn="ctr"/>
            <a:r>
              <a:rPr lang="en-US" sz="3200">
                <a:solidFill>
                  <a:schemeClr val="tx1">
                    <a:lumMod val="85000"/>
                    <a:lumOff val="15000"/>
                  </a:schemeClr>
                </a:solidFill>
              </a:rPr>
              <a:t>Machine Learning</a:t>
            </a:r>
          </a:p>
        </p:txBody>
      </p:sp>
      <p:sp>
        <p:nvSpPr>
          <p:cNvPr id="7" name="Oval 6">
            <a:extLst>
              <a:ext uri="{FF2B5EF4-FFF2-40B4-BE49-F238E27FC236}">
                <a16:creationId xmlns:a16="http://schemas.microsoft.com/office/drawing/2014/main" id="{8B1DB5DA-7E2A-CB46-B657-B9003D46879A}"/>
              </a:ext>
            </a:extLst>
          </p:cNvPr>
          <p:cNvSpPr/>
          <p:nvPr/>
        </p:nvSpPr>
        <p:spPr>
          <a:xfrm>
            <a:off x="4923063" y="4519749"/>
            <a:ext cx="2345873" cy="1619794"/>
          </a:xfrm>
          <a:prstGeom prst="ellipse">
            <a:avLst/>
          </a:prstGeom>
          <a:solidFill>
            <a:schemeClr val="accent5">
              <a:lumMod val="60000"/>
              <a:lumOff val="40000"/>
            </a:schemeClr>
          </a:solidFill>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pPr algn="ctr"/>
            <a:r>
              <a:rPr lang="en-US" sz="3200">
                <a:solidFill>
                  <a:schemeClr val="tx1">
                    <a:lumMod val="85000"/>
                    <a:lumOff val="15000"/>
                  </a:schemeClr>
                </a:solidFill>
              </a:rPr>
              <a:t>Deep Learning</a:t>
            </a:r>
          </a:p>
        </p:txBody>
      </p:sp>
    </p:spTree>
    <p:extLst>
      <p:ext uri="{BB962C8B-B14F-4D97-AF65-F5344CB8AC3E}">
        <p14:creationId xmlns:p14="http://schemas.microsoft.com/office/powerpoint/2010/main" val="231581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DEE45-0F74-CE49-B1B7-268ECC77ECD4}"/>
              </a:ext>
            </a:extLst>
          </p:cNvPr>
          <p:cNvSpPr>
            <a:spLocks noGrp="1"/>
          </p:cNvSpPr>
          <p:nvPr>
            <p:ph type="title"/>
          </p:nvPr>
        </p:nvSpPr>
        <p:spPr/>
        <p:txBody>
          <a:bodyPr/>
          <a:lstStyle/>
          <a:p>
            <a:r>
              <a:rPr lang="en-US"/>
              <a:t>Today</a:t>
            </a:r>
          </a:p>
        </p:txBody>
      </p:sp>
      <p:sp>
        <p:nvSpPr>
          <p:cNvPr id="6" name="Content Placeholder 5">
            <a:extLst>
              <a:ext uri="{FF2B5EF4-FFF2-40B4-BE49-F238E27FC236}">
                <a16:creationId xmlns:a16="http://schemas.microsoft.com/office/drawing/2014/main" id="{BF1D7789-780D-FE45-A7E2-5F49492F009D}"/>
              </a:ext>
            </a:extLst>
          </p:cNvPr>
          <p:cNvSpPr>
            <a:spLocks noGrp="1"/>
          </p:cNvSpPr>
          <p:nvPr>
            <p:ph idx="1"/>
          </p:nvPr>
        </p:nvSpPr>
        <p:spPr/>
        <p:txBody>
          <a:bodyPr>
            <a:normAutofit fontScale="92500" lnSpcReduction="20000"/>
          </a:bodyPr>
          <a:lstStyle/>
          <a:p>
            <a:pPr>
              <a:lnSpc>
                <a:spcPct val="200000"/>
              </a:lnSpc>
            </a:pPr>
            <a:r>
              <a:rPr lang="en-US"/>
              <a:t>Examples of machine learning in health care</a:t>
            </a:r>
          </a:p>
          <a:p>
            <a:pPr>
              <a:lnSpc>
                <a:spcPct val="200000"/>
              </a:lnSpc>
            </a:pPr>
            <a:r>
              <a:rPr lang="en-US"/>
              <a:t>Brief introduction to machine learning</a:t>
            </a:r>
          </a:p>
          <a:p>
            <a:pPr>
              <a:lnSpc>
                <a:spcPct val="200000"/>
              </a:lnSpc>
            </a:pPr>
            <a:r>
              <a:rPr lang="en-US"/>
              <a:t>Discuss some machine learning models</a:t>
            </a:r>
          </a:p>
          <a:p>
            <a:pPr>
              <a:lnSpc>
                <a:spcPct val="200000"/>
              </a:lnSpc>
            </a:pPr>
            <a:r>
              <a:rPr lang="en-US"/>
              <a:t>Machine learning fails</a:t>
            </a:r>
          </a:p>
          <a:p>
            <a:pPr>
              <a:lnSpc>
                <a:spcPct val="200000"/>
              </a:lnSpc>
            </a:pPr>
            <a:r>
              <a:rPr lang="en-US"/>
              <a:t>Singularity</a:t>
            </a:r>
          </a:p>
          <a:p>
            <a:endParaRPr lang="en-US"/>
          </a:p>
        </p:txBody>
      </p:sp>
    </p:spTree>
    <p:extLst>
      <p:ext uri="{BB962C8B-B14F-4D97-AF65-F5344CB8AC3E}">
        <p14:creationId xmlns:p14="http://schemas.microsoft.com/office/powerpoint/2010/main" val="408848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1BF63-3F2B-CA47-B7CE-918ACEE3188B}"/>
              </a:ext>
            </a:extLst>
          </p:cNvPr>
          <p:cNvSpPr>
            <a:spLocks noGrp="1"/>
          </p:cNvSpPr>
          <p:nvPr>
            <p:ph type="title"/>
          </p:nvPr>
        </p:nvSpPr>
        <p:spPr/>
        <p:txBody>
          <a:bodyPr/>
          <a:lstStyle/>
          <a:p>
            <a:r>
              <a:rPr lang="en-US"/>
              <a:t>1-Minute Summary </a:t>
            </a:r>
          </a:p>
        </p:txBody>
      </p:sp>
      <p:sp>
        <p:nvSpPr>
          <p:cNvPr id="5" name="Content Placeholder 4">
            <a:extLst>
              <a:ext uri="{FF2B5EF4-FFF2-40B4-BE49-F238E27FC236}">
                <a16:creationId xmlns:a16="http://schemas.microsoft.com/office/drawing/2014/main" id="{D12F00EA-CC5D-AD47-894A-8F7D591CE406}"/>
              </a:ext>
            </a:extLst>
          </p:cNvPr>
          <p:cNvSpPr>
            <a:spLocks noGrp="1"/>
          </p:cNvSpPr>
          <p:nvPr>
            <p:ph idx="1"/>
          </p:nvPr>
        </p:nvSpPr>
        <p:spPr/>
        <p:txBody>
          <a:bodyPr/>
          <a:lstStyle/>
          <a:p>
            <a:r>
              <a:rPr lang="en-US"/>
              <a:t>Machine learning recipe: data + labels + model</a:t>
            </a:r>
          </a:p>
          <a:p>
            <a:endParaRPr lang="en-US"/>
          </a:p>
          <a:p>
            <a:r>
              <a:rPr lang="en-US"/>
              <a:t>Model is math, a mapping from input to output, linear algebra, calculus, probability</a:t>
            </a:r>
          </a:p>
          <a:p>
            <a:endParaRPr lang="en-US"/>
          </a:p>
          <a:p>
            <a:r>
              <a:rPr lang="en-US"/>
              <a:t>Many models: least squares, logistic regression, decision tree, neural networks, deep learning</a:t>
            </a:r>
          </a:p>
          <a:p>
            <a:endParaRPr lang="en-US"/>
          </a:p>
          <a:p>
            <a:r>
              <a:rPr lang="en-US"/>
              <a:t>Machine learning in healthcare is very good for visual tasks</a:t>
            </a:r>
          </a:p>
        </p:txBody>
      </p:sp>
    </p:spTree>
    <p:extLst>
      <p:ext uri="{BB962C8B-B14F-4D97-AF65-F5344CB8AC3E}">
        <p14:creationId xmlns:p14="http://schemas.microsoft.com/office/powerpoint/2010/main" val="2707346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1830</Words>
  <Application>Microsoft Macintosh PowerPoint</Application>
  <PresentationFormat>Widescreen</PresentationFormat>
  <Paragraphs>283</Paragraphs>
  <Slides>63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Machine Learning in Healthcare</vt:lpstr>
      <vt:lpstr>What do I do?</vt:lpstr>
      <vt:lpstr>Digital Scribe</vt:lpstr>
      <vt:lpstr>PowerPoint Presentation</vt:lpstr>
      <vt:lpstr>Machine Learning? </vt:lpstr>
      <vt:lpstr>PowerPoint Presentation</vt:lpstr>
      <vt:lpstr>PowerPoint Presentation</vt:lpstr>
      <vt:lpstr>Today</vt:lpstr>
      <vt:lpstr>1-Minute Summary </vt:lpstr>
      <vt:lpstr>Machine Learning in Healthcare</vt:lpstr>
      <vt:lpstr>Diabetic Retinopathy Diagnosis</vt:lpstr>
      <vt:lpstr>Diabetic Retinopathy Diagnosis</vt:lpstr>
      <vt:lpstr>Detecting Breast Cancer Metastases from Pathology Images</vt:lpstr>
      <vt:lpstr>Detecting Breast Cancer Metastases from Pathology Images</vt:lpstr>
      <vt:lpstr>Diagnosis of Alzheimer’s Disease from Neuroimaging </vt:lpstr>
      <vt:lpstr>PowerPoint Presentation</vt:lpstr>
      <vt:lpstr>Classification of Skin Cancer</vt:lpstr>
      <vt:lpstr>PowerPoint Presentation</vt:lpstr>
      <vt:lpstr>PowerPoint Presentation</vt:lpstr>
      <vt:lpstr>Emotion Recognition from Walking Data</vt:lpstr>
      <vt:lpstr>Emotion Recognition from Walking Data</vt:lpstr>
      <vt:lpstr>Molecular Graph Generation</vt:lpstr>
      <vt:lpstr>Molecular Graph Generation</vt:lpstr>
      <vt:lpstr>PowerPoint Presentation</vt:lpstr>
      <vt:lpstr>Machine Learning in a Nutshell</vt:lpstr>
      <vt:lpstr>Is this a cat or a dog? </vt:lpstr>
      <vt:lpstr>Cat or Dog?</vt:lpstr>
      <vt:lpstr>Cat or Dog?</vt:lpstr>
      <vt:lpstr>Cat or Dog?</vt:lpstr>
      <vt:lpstr>Cat or Dog?</vt:lpstr>
      <vt:lpstr>Recipe for Machine Learning</vt:lpstr>
      <vt:lpstr>Machine Learning Heaven:</vt:lpstr>
      <vt:lpstr>The basics of a machine learning model</vt:lpstr>
      <vt:lpstr>Regression: predicting a number</vt:lpstr>
      <vt:lpstr>Classification: predicting a category</vt:lpstr>
      <vt:lpstr>PowerPoint Presentation</vt:lpstr>
      <vt:lpstr>Machine Learning Models</vt:lpstr>
      <vt:lpstr>Models</vt:lpstr>
      <vt:lpstr>Linear Regression</vt:lpstr>
      <vt:lpstr>Logistic Regression</vt:lpstr>
      <vt:lpstr>Decision Tree</vt:lpstr>
      <vt:lpstr>Random Forest</vt:lpstr>
      <vt:lpstr>Random Forest</vt:lpstr>
      <vt:lpstr>Neural Networks</vt:lpstr>
      <vt:lpstr>Deep Learning</vt:lpstr>
      <vt:lpstr>PowerPoint Presentation</vt:lpstr>
      <vt:lpstr>Recipe for Machine Learning</vt:lpstr>
      <vt:lpstr>Unsupervised Learning</vt:lpstr>
      <vt:lpstr>Activity</vt:lpstr>
      <vt:lpstr>PowerPoint Presentation</vt:lpstr>
      <vt:lpstr>Machine Learning Challenges (Fails)</vt:lpstr>
      <vt:lpstr>Husky vs Wolf Classifier</vt:lpstr>
      <vt:lpstr>Snow detector</vt:lpstr>
      <vt:lpstr>Adversarial examples</vt:lpstr>
      <vt:lpstr>Bias in training</vt:lpstr>
      <vt:lpstr>Challenges</vt:lpstr>
      <vt:lpstr>Singularity</vt:lpstr>
      <vt:lpstr>The development of full artificial intelligence could spell the end of the human race….It would take off on its own, and re-design itself at an ever-increasing rate. Humans, who are limited by slow biological evolution, couldn’t compete and would be superseded.</vt:lpstr>
      <vt:lpstr>Yet the biggest harm that AI is likely to do to individuals in the short term is job displacement, as the amount of work we can automate with AI is vastly bigger than before. </vt:lpstr>
      <vt:lpstr>It’s likely that machines will be smarter than us before the end of the century—not just at chess or trivia questions but at just about everything, from mathematics and engineering to science and medicine.</vt:lpstr>
      <vt:lpstr>But we are entering an era of hacking humans. And I'd say the most important fact anybody who is alive today needs to know about the 21 century is that we are becoming hackable animals. It starts by having corporations and governments amass enormous amounts of data about where we go, what we search online and what we buy.</vt:lpstr>
      <vt:lpstr>1-Minute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Healthcare</dc:title>
  <dc:creator>Juan Quiroz Aguilera</dc:creator>
  <cp:lastModifiedBy>Juan Quiroz Aguilera</cp:lastModifiedBy>
  <cp:revision>1</cp:revision>
  <dcterms:created xsi:type="dcterms:W3CDTF">2019-03-10T06:10:32Z</dcterms:created>
  <dcterms:modified xsi:type="dcterms:W3CDTF">2019-03-11T02:38:56Z</dcterms:modified>
</cp:coreProperties>
</file>